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slides/slide38.xml" ContentType="application/vnd.openxmlformats-officedocument.presentationml.slide+xml"/>
  <Override PartName="/ppt/slides/slide39.xml" ContentType="application/vnd.openxmlformats-officedocument.presentationml.slide+xml"/>
  <Override PartName="/ppt/presentation.xml" ContentType="application/vnd.openxmlformats-officedocument.presentationml.presentation.main+xml"/>
  <Override PartName="/ppt/slides/slide3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2.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1.xml" ContentType="application/vnd.openxmlformats-officedocument.presentationml.slide+xml"/>
  <Override PartName="/ppt/slides/slide23.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slideMasters/slideMaster1.xml" ContentType="application/vnd.openxmlformats-officedocument.presentationml.slideMaster+xml"/>
  <Override PartName="/ppt/notesSlides/notesSlide31.xml" ContentType="application/vnd.openxmlformats-officedocument.presentationml.notesSlide+xml"/>
  <Override PartName="/ppt/notesSlides/notesSlide37.xml" ContentType="application/vnd.openxmlformats-officedocument.presentationml.notesSlide+xml"/>
  <Override PartName="/ppt/notesSlides/notesSlide2.xml" ContentType="application/vnd.openxmlformats-officedocument.presentationml.notesSl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30.xml" ContentType="application/vnd.openxmlformats-officedocument.presentationml.notesSlide+xml"/>
  <Override PartName="/ppt/notesSlides/notesSlide10.xml" ContentType="application/vnd.openxmlformats-officedocument.presentationml.notesSl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22.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notesSlides/notesSlide21.xml" ContentType="application/vnd.openxmlformats-officedocument.presentationml.notesSlide+xml"/>
  <Override PartName="/ppt/slideLayouts/slideLayout12.xml" ContentType="application/vnd.openxmlformats-officedocument.presentationml.slideLayout+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23.xml" ContentType="application/vnd.openxmlformats-officedocument.presentationml.notesSlide+xml"/>
  <Override PartName="/ppt/slideLayouts/slideLayout19.xml" ContentType="application/vnd.openxmlformats-officedocument.presentationml.slideLayout+xml"/>
  <Override PartName="/ppt/notesSlides/notesSlide26.xml" ContentType="application/vnd.openxmlformats-officedocument.presentationml.notesSlide+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Masters/notesMaster1.xml" ContentType="application/vnd.openxmlformats-officedocument.presentationml.notesMaster+xml"/>
  <Override PartName="/ppt/theme/theme3.xml" ContentType="application/vnd.openxmlformats-officedocument.theme+xml"/>
  <Override PartName="/ppt/commentAuthors.xml" ContentType="application/vnd.openxmlformats-officedocument.presentationml.commentAuthors+xml"/>
  <Override PartName="/ppt/theme/theme2.xml" ContentType="application/vnd.openxmlformats-officedocument.theme+xml"/>
  <Override PartName="/ppt/handoutMasters/handoutMaster1.xml" ContentType="application/vnd.openxmlformats-officedocument.presentationml.handout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00" r:id="rId4"/>
  </p:sldMasterIdLst>
  <p:notesMasterIdLst>
    <p:notesMasterId r:id="rId44"/>
  </p:notesMasterIdLst>
  <p:handoutMasterIdLst>
    <p:handoutMasterId r:id="rId45"/>
  </p:handoutMasterIdLst>
  <p:sldIdLst>
    <p:sldId id="1502" r:id="rId5"/>
    <p:sldId id="1850" r:id="rId6"/>
    <p:sldId id="1677" r:id="rId7"/>
    <p:sldId id="1715" r:id="rId8"/>
    <p:sldId id="258" r:id="rId9"/>
    <p:sldId id="1647" r:id="rId10"/>
    <p:sldId id="1851" r:id="rId11"/>
    <p:sldId id="1716" r:id="rId12"/>
    <p:sldId id="1717" r:id="rId13"/>
    <p:sldId id="1718" r:id="rId14"/>
    <p:sldId id="1719" r:id="rId15"/>
    <p:sldId id="1721" r:id="rId16"/>
    <p:sldId id="1723" r:id="rId17"/>
    <p:sldId id="1724" r:id="rId18"/>
    <p:sldId id="1725" r:id="rId19"/>
    <p:sldId id="1726" r:id="rId20"/>
    <p:sldId id="1852" r:id="rId21"/>
    <p:sldId id="331" r:id="rId22"/>
    <p:sldId id="1853" r:id="rId23"/>
    <p:sldId id="333" r:id="rId24"/>
    <p:sldId id="335" r:id="rId25"/>
    <p:sldId id="336" r:id="rId26"/>
    <p:sldId id="337" r:id="rId27"/>
    <p:sldId id="339" r:id="rId28"/>
    <p:sldId id="338" r:id="rId29"/>
    <p:sldId id="341" r:id="rId30"/>
    <p:sldId id="347" r:id="rId31"/>
    <p:sldId id="1666" r:id="rId32"/>
    <p:sldId id="1701" r:id="rId33"/>
    <p:sldId id="1562" r:id="rId34"/>
    <p:sldId id="1516" r:id="rId35"/>
    <p:sldId id="1700" r:id="rId36"/>
    <p:sldId id="1695" r:id="rId37"/>
    <p:sldId id="1646" r:id="rId38"/>
    <p:sldId id="1550" r:id="rId39"/>
    <p:sldId id="1685" r:id="rId40"/>
    <p:sldId id="1565" r:id="rId41"/>
    <p:sldId id="1651" r:id="rId42"/>
    <p:sldId id="1669" r:id="rId43"/>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581" userDrawn="1">
          <p15:clr>
            <a:srgbClr val="A4A3A4"/>
          </p15:clr>
        </p15:guide>
        <p15:guide id="2" orient="horz" pos="1531" userDrawn="1">
          <p15:clr>
            <a:srgbClr val="A4A3A4"/>
          </p15:clr>
        </p15:guide>
        <p15:guide id="3" pos="5621" userDrawn="1">
          <p15:clr>
            <a:srgbClr val="A4A3A4"/>
          </p15:clr>
        </p15:guide>
        <p15:guide id="4" pos="1253" userDrawn="1">
          <p15:clr>
            <a:srgbClr val="A4A3A4"/>
          </p15:clr>
        </p15:guide>
        <p15:guide id="5" pos="341" userDrawn="1">
          <p15:clr>
            <a:srgbClr val="A4A3A4"/>
          </p15:clr>
        </p15:guide>
        <p15:guide id="6" pos="5573" userDrawn="1">
          <p15:clr>
            <a:srgbClr val="A4A3A4"/>
          </p15:clr>
        </p15:guide>
        <p15:guide id="7" pos="6701" userDrawn="1">
          <p15:clr>
            <a:srgbClr val="A4A3A4"/>
          </p15:clr>
        </p15:guide>
        <p15:guide id="8" pos="1137"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Nikisha Reyes-Grange" initials="NR" lastIdx="5" clrIdx="7">
    <p:extLst>
      <p:ext uri="{19B8F6BF-5375-455C-9EA6-DF929625EA0E}">
        <p15:presenceInfo xmlns:p15="http://schemas.microsoft.com/office/powerpoint/2012/main" userId="S::nrg@microsoft.com::0b7a1191-38f2-4dc9-b209-2305d682cb55" providerId="AD"/>
      </p:ext>
    </p:extLst>
  </p:cmAuthor>
  <p:cmAuthor id="1" name="Mary Feil-Jacobs" initials="MFJ" lastIdx="43" clrIdx="1"/>
  <p:cmAuthor id="8" name="Anitah Cantele" initials="AC" lastIdx="1" clrIdx="7">
    <p:extLst>
      <p:ext uri="{19B8F6BF-5375-455C-9EA6-DF929625EA0E}">
        <p15:presenceInfo xmlns:p15="http://schemas.microsoft.com/office/powerpoint/2012/main" userId="S::ancantel@microsoft.com::288e8f93-ad3d-481b-9c5a-2d5c2a4b6cf5"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Editor" initials="Editor" lastIdx="3" clrIdx="8">
    <p:extLst>
      <p:ext uri="{19B8F6BF-5375-455C-9EA6-DF929625EA0E}">
        <p15:presenceInfo xmlns:p15="http://schemas.microsoft.com/office/powerpoint/2012/main" userId="Editor" providerId="None"/>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Kirstie Rothauge" initials="KR" lastIdx="3" clrIdx="9">
    <p:extLst>
      <p:ext uri="{19B8F6BF-5375-455C-9EA6-DF929625EA0E}">
        <p15:presenceInfo xmlns:p15="http://schemas.microsoft.com/office/powerpoint/2012/main" userId="5d36e67331e26fe8" providerId="Windows Live"/>
      </p:ext>
    </p:extLst>
  </p:cmAuthor>
  <p:cmAuthor id="4" name="Joanne Wong" initials="JW" lastIdx="57" clrIdx="4"/>
  <p:cmAuthor id="5" name="Joanne Marone" initials="JM" lastIdx="1" clrIdx="5">
    <p:extLst>
      <p:ext uri="{19B8F6BF-5375-455C-9EA6-DF929625EA0E}">
        <p15:presenceInfo xmlns:p15="http://schemas.microsoft.com/office/powerpoint/2012/main" userId="S-1-5-21-2127521184-1604012920-1887927527-18709649" providerId="AD"/>
      </p:ext>
    </p:extLst>
  </p:cmAuthor>
  <p:cmAuthor id="6" name="Anitah Cantele" initials="AC [2]" lastIdx="1" clrIdx="6">
    <p:extLst>
      <p:ext uri="{19B8F6BF-5375-455C-9EA6-DF929625EA0E}">
        <p15:presenceInfo xmlns:p15="http://schemas.microsoft.com/office/powerpoint/2012/main" userId="S-1-5-21-1721254763-462695806-1538882281-3241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7B"/>
    <a:srgbClr val="005AA1"/>
    <a:srgbClr val="0072C6"/>
    <a:srgbClr val="BAD80A"/>
    <a:srgbClr val="107C10"/>
    <a:srgbClr val="DADADA"/>
    <a:srgbClr val="8E8E8E"/>
    <a:srgbClr val="E6E6E6"/>
    <a:srgbClr val="00205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F877F8-BD0D-4366-B180-E1DEB112261D}" v="250" dt="2018-07-09T21:28:39.294"/>
    <p1510:client id="{8615677E-FAC1-4B57-BEBC-B6D59EA1703A}" v="2" dt="2018-07-09T21:43:00.146"/>
    <p1510:client id="{0418F58E-6351-4217-913E-55CB9F82A77D}" v="2" dt="2018-07-10T03:56:46.066"/>
    <p1510:client id="{370451CB-15D3-4D0B-BA56-B1A977149BC9}" v="29" dt="2018-07-10T17:41:28.1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581"/>
        <p:guide orient="horz" pos="1531"/>
        <p:guide pos="5621"/>
        <p:guide pos="1253"/>
        <p:guide pos="341"/>
        <p:guide pos="5573"/>
        <p:guide pos="6701"/>
        <p:guide pos="1137"/>
      </p:guideLst>
    </p:cSldViewPr>
  </p:slide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55" Type="http://schemas.openxmlformats.org/officeDocument/2006/relationships/customXml" Target="../customXml/item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3" Type="http://schemas.openxmlformats.org/officeDocument/2006/relationships/customXml" Target="../customXml/item4.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ustomXml" Target="../customXml/item5.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tah Cantele" userId="288e8f93-ad3d-481b-9c5a-2d5c2a4b6cf5" providerId="ADAL" clId="{0418F58E-6351-4217-913E-55CB9F82A77D}"/>
    <pc:docChg chg="addSld modSld">
      <pc:chgData name="Anitah Cantele" userId="288e8f93-ad3d-481b-9c5a-2d5c2a4b6cf5" providerId="ADAL" clId="{0418F58E-6351-4217-913E-55CB9F82A77D}" dt="2018-07-10T03:56:46.046" v="0"/>
      <pc:docMkLst>
        <pc:docMk/>
      </pc:docMkLst>
      <pc:sldChg chg="add">
        <pc:chgData name="Anitah Cantele" userId="288e8f93-ad3d-481b-9c5a-2d5c2a4b6cf5" providerId="ADAL" clId="{0418F58E-6351-4217-913E-55CB9F82A77D}" dt="2018-07-10T03:56:46.046" v="0"/>
        <pc:sldMkLst>
          <pc:docMk/>
          <pc:sldMk cId="2075716562" sldId="338"/>
        </pc:sldMkLst>
      </pc:sldChg>
      <pc:sldChg chg="add">
        <pc:chgData name="Anitah Cantele" userId="288e8f93-ad3d-481b-9c5a-2d5c2a4b6cf5" providerId="ADAL" clId="{0418F58E-6351-4217-913E-55CB9F82A77D}" dt="2018-07-10T03:56:46.046" v="0"/>
        <pc:sldMkLst>
          <pc:docMk/>
          <pc:sldMk cId="810927183" sldId="339"/>
        </pc:sldMkLst>
      </pc:sldChg>
      <pc:sldChg chg="add">
        <pc:chgData name="Anitah Cantele" userId="288e8f93-ad3d-481b-9c5a-2d5c2a4b6cf5" providerId="ADAL" clId="{0418F58E-6351-4217-913E-55CB9F82A77D}" dt="2018-07-10T03:56:46.046" v="0"/>
        <pc:sldMkLst>
          <pc:docMk/>
          <pc:sldMk cId="994845641" sldId="341"/>
        </pc:sldMkLst>
      </pc:sldChg>
      <pc:sldChg chg="add">
        <pc:chgData name="Anitah Cantele" userId="288e8f93-ad3d-481b-9c5a-2d5c2a4b6cf5" providerId="ADAL" clId="{0418F58E-6351-4217-913E-55CB9F82A77D}" dt="2018-07-10T03:56:46.046" v="0"/>
        <pc:sldMkLst>
          <pc:docMk/>
          <pc:sldMk cId="1883721336" sldId="347"/>
        </pc:sldMkLst>
      </pc:sldChg>
    </pc:docChg>
  </pc:docChgLst>
  <pc:docChgLst>
    <pc:chgData name="Ann Sonnen (Slalom LLC)" userId="S::v-ansonn@microsoft.com::025cbdcb-f091-4049-bca1-c30b2eb1d986" providerId="AD" clId="Web-{388B103B-7FD8-4281-96D3-48302342AA16}"/>
    <pc:docChg chg="">
      <pc:chgData name="Ann Sonnen (Slalom LLC)" userId="S::v-ansonn@microsoft.com::025cbdcb-f091-4049-bca1-c30b2eb1d986" providerId="AD" clId="Web-{388B103B-7FD8-4281-96D3-48302342AA16}" dt="2018-07-11T16:44:55.337" v="2"/>
      <pc:docMkLst>
        <pc:docMk/>
      </pc:docMkLst>
      <pc:sldChg chg="delCm">
        <pc:chgData name="Ann Sonnen (Slalom LLC)" userId="S::v-ansonn@microsoft.com::025cbdcb-f091-4049-bca1-c30b2eb1d986" providerId="AD" clId="Web-{388B103B-7FD8-4281-96D3-48302342AA16}" dt="2018-07-11T16:44:34.368" v="0"/>
        <pc:sldMkLst>
          <pc:docMk/>
          <pc:sldMk cId="2064763133" sldId="331"/>
        </pc:sldMkLst>
      </pc:sldChg>
      <pc:sldChg chg="delCm">
        <pc:chgData name="Ann Sonnen (Slalom LLC)" userId="S::v-ansonn@microsoft.com::025cbdcb-f091-4049-bca1-c30b2eb1d986" providerId="AD" clId="Web-{388B103B-7FD8-4281-96D3-48302342AA16}" dt="2018-07-11T16:44:55.337" v="2"/>
        <pc:sldMkLst>
          <pc:docMk/>
          <pc:sldMk cId="965550403" sldId="1719"/>
        </pc:sldMkLst>
      </pc:sldChg>
      <pc:sldChg chg="delCm">
        <pc:chgData name="Ann Sonnen (Slalom LLC)" userId="S::v-ansonn@microsoft.com::025cbdcb-f091-4049-bca1-c30b2eb1d986" providerId="AD" clId="Web-{388B103B-7FD8-4281-96D3-48302342AA16}" dt="2018-07-11T16:44:40.150" v="1"/>
        <pc:sldMkLst>
          <pc:docMk/>
          <pc:sldMk cId="1182288970" sldId="1853"/>
        </pc:sldMkLst>
      </pc:sldChg>
    </pc:docChg>
  </pc:docChgLst>
  <pc:docChgLst>
    <pc:chgData name="Anitah Cantele" userId="S::ancantel@microsoft.com::288e8f93-ad3d-481b-9c5a-2d5c2a4b6cf5" providerId="AD" clId="Web-{76B062E9-8E8C-4A8D-9D8B-F71B260FCFD4}"/>
    <pc:docChg chg="modSld">
      <pc:chgData name="Anitah Cantele" userId="S::ancantel@microsoft.com::288e8f93-ad3d-481b-9c5a-2d5c2a4b6cf5" providerId="AD" clId="Web-{76B062E9-8E8C-4A8D-9D8B-F71B260FCFD4}" dt="2018-07-10T03:52:05.977" v="1"/>
      <pc:docMkLst>
        <pc:docMk/>
      </pc:docMkLst>
      <pc:sldChg chg="addSp delSp modSp">
        <pc:chgData name="Anitah Cantele" userId="S::ancantel@microsoft.com::288e8f93-ad3d-481b-9c5a-2d5c2a4b6cf5" providerId="AD" clId="Web-{76B062E9-8E8C-4A8D-9D8B-F71B260FCFD4}" dt="2018-07-10T03:52:05.977" v="1"/>
        <pc:sldMkLst>
          <pc:docMk/>
          <pc:sldMk cId="3788647698" sldId="1502"/>
        </pc:sldMkLst>
        <pc:picChg chg="add del mod">
          <ac:chgData name="Anitah Cantele" userId="S::ancantel@microsoft.com::288e8f93-ad3d-481b-9c5a-2d5c2a4b6cf5" providerId="AD" clId="Web-{76B062E9-8E8C-4A8D-9D8B-F71B260FCFD4}" dt="2018-07-10T03:52:05.977" v="1"/>
          <ac:picMkLst>
            <pc:docMk/>
            <pc:sldMk cId="3788647698" sldId="1502"/>
            <ac:picMk id="3" creationId="{1EC4D739-69FC-4D38-AE64-147D28751C12}"/>
          </ac:picMkLst>
        </pc:picChg>
      </pc:sldChg>
    </pc:docChg>
  </pc:docChgLst>
  <pc:docChgLst>
    <pc:chgData name="Paul Wilcox" userId="be6daff017ddb434" providerId="LiveId" clId="{8615677E-FAC1-4B57-BEBC-B6D59EA1703A}"/>
    <pc:docChg chg="modSld">
      <pc:chgData name="Paul Wilcox" userId="be6daff017ddb434" providerId="LiveId" clId="{8615677E-FAC1-4B57-BEBC-B6D59EA1703A}" dt="2018-07-09T21:43:00.142" v="1"/>
      <pc:docMkLst>
        <pc:docMk/>
      </pc:docMkLst>
      <pc:sldChg chg="modSp">
        <pc:chgData name="Paul Wilcox" userId="be6daff017ddb434" providerId="LiveId" clId="{8615677E-FAC1-4B57-BEBC-B6D59EA1703A}" dt="2018-07-09T21:42:49.754" v="0"/>
        <pc:sldMkLst>
          <pc:docMk/>
          <pc:sldMk cId="465395810" sldId="1647"/>
        </pc:sldMkLst>
        <pc:spChg chg="mod">
          <ac:chgData name="Paul Wilcox" userId="be6daff017ddb434" providerId="LiveId" clId="{8615677E-FAC1-4B57-BEBC-B6D59EA1703A}" dt="2018-07-09T21:42:49.754" v="0"/>
          <ac:spMkLst>
            <pc:docMk/>
            <pc:sldMk cId="465395810" sldId="1647"/>
            <ac:spMk id="34" creationId="{D728088E-2D00-3C48-BC43-29370DEEE6E0}"/>
          </ac:spMkLst>
        </pc:spChg>
      </pc:sldChg>
      <pc:sldChg chg="modSp">
        <pc:chgData name="Paul Wilcox" userId="be6daff017ddb434" providerId="LiveId" clId="{8615677E-FAC1-4B57-BEBC-B6D59EA1703A}" dt="2018-07-09T21:42:49.754" v="0"/>
        <pc:sldMkLst>
          <pc:docMk/>
          <pc:sldMk cId="2971822035" sldId="1700"/>
        </pc:sldMkLst>
        <pc:spChg chg="mod">
          <ac:chgData name="Paul Wilcox" userId="be6daff017ddb434" providerId="LiveId" clId="{8615677E-FAC1-4B57-BEBC-B6D59EA1703A}" dt="2018-07-09T21:42:49.754" v="0"/>
          <ac:spMkLst>
            <pc:docMk/>
            <pc:sldMk cId="2971822035" sldId="1700"/>
            <ac:spMk id="149" creationId="{006B98B9-0F22-AA49-A5A1-AD48BB5F147A}"/>
          </ac:spMkLst>
        </pc:spChg>
      </pc:sldChg>
      <pc:sldChg chg="modSp">
        <pc:chgData name="Paul Wilcox" userId="be6daff017ddb434" providerId="LiveId" clId="{8615677E-FAC1-4B57-BEBC-B6D59EA1703A}" dt="2018-07-09T21:43:00.142" v="1"/>
        <pc:sldMkLst>
          <pc:docMk/>
          <pc:sldMk cId="965550403" sldId="1719"/>
        </pc:sldMkLst>
        <pc:spChg chg="mod">
          <ac:chgData name="Paul Wilcox" userId="be6daff017ddb434" providerId="LiveId" clId="{8615677E-FAC1-4B57-BEBC-B6D59EA1703A}" dt="2018-07-09T21:43:00.142" v="1"/>
          <ac:spMkLst>
            <pc:docMk/>
            <pc:sldMk cId="965550403" sldId="1719"/>
            <ac:spMk id="22" creationId="{94E1DBE0-42B9-42AE-B615-85F9A6E487F9}"/>
          </ac:spMkLst>
        </pc:spChg>
      </pc:sldChg>
      <pc:sldChg chg="modNotes">
        <pc:chgData name="Paul Wilcox" userId="be6daff017ddb434" providerId="LiveId" clId="{8615677E-FAC1-4B57-BEBC-B6D59EA1703A}" dt="2018-07-09T21:42:49.754" v="0"/>
        <pc:sldMkLst>
          <pc:docMk/>
          <pc:sldMk cId="2447550961" sldId="1721"/>
        </pc:sldMkLst>
      </pc:sldChg>
      <pc:sldChg chg="modSp">
        <pc:chgData name="Paul Wilcox" userId="be6daff017ddb434" providerId="LiveId" clId="{8615677E-FAC1-4B57-BEBC-B6D59EA1703A}" dt="2018-07-09T21:43:00.142" v="1"/>
        <pc:sldMkLst>
          <pc:docMk/>
          <pc:sldMk cId="4192953475" sldId="1723"/>
        </pc:sldMkLst>
        <pc:spChg chg="mod">
          <ac:chgData name="Paul Wilcox" userId="be6daff017ddb434" providerId="LiveId" clId="{8615677E-FAC1-4B57-BEBC-B6D59EA1703A}" dt="2018-07-09T21:42:49.754" v="0"/>
          <ac:spMkLst>
            <pc:docMk/>
            <pc:sldMk cId="4192953475" sldId="1723"/>
            <ac:spMk id="3" creationId="{FDA7EBAE-6133-4513-8C12-1A7E66277665}"/>
          </ac:spMkLst>
        </pc:spChg>
        <pc:spChg chg="mod">
          <ac:chgData name="Paul Wilcox" userId="be6daff017ddb434" providerId="LiveId" clId="{8615677E-FAC1-4B57-BEBC-B6D59EA1703A}" dt="2018-07-09T21:43:00.142" v="1"/>
          <ac:spMkLst>
            <pc:docMk/>
            <pc:sldMk cId="4192953475" sldId="1723"/>
            <ac:spMk id="4" creationId="{6BB354F1-FF5E-4536-8C29-5A3401D8094F}"/>
          </ac:spMkLst>
        </pc:spChg>
      </pc:sldChg>
      <pc:sldChg chg="modSp">
        <pc:chgData name="Paul Wilcox" userId="be6daff017ddb434" providerId="LiveId" clId="{8615677E-FAC1-4B57-BEBC-B6D59EA1703A}" dt="2018-07-09T21:43:00.142" v="1"/>
        <pc:sldMkLst>
          <pc:docMk/>
          <pc:sldMk cId="583297472" sldId="1724"/>
        </pc:sldMkLst>
        <pc:spChg chg="mod">
          <ac:chgData name="Paul Wilcox" userId="be6daff017ddb434" providerId="LiveId" clId="{8615677E-FAC1-4B57-BEBC-B6D59EA1703A}" dt="2018-07-09T21:42:49.754" v="0"/>
          <ac:spMkLst>
            <pc:docMk/>
            <pc:sldMk cId="583297472" sldId="1724"/>
            <ac:spMk id="2" creationId="{4E6BD4DB-A6C0-B24F-9D46-DE1E6976CA22}"/>
          </ac:spMkLst>
        </pc:spChg>
        <pc:spChg chg="mod">
          <ac:chgData name="Paul Wilcox" userId="be6daff017ddb434" providerId="LiveId" clId="{8615677E-FAC1-4B57-BEBC-B6D59EA1703A}" dt="2018-07-09T21:43:00.142" v="1"/>
          <ac:spMkLst>
            <pc:docMk/>
            <pc:sldMk cId="583297472" sldId="1724"/>
            <ac:spMk id="3" creationId="{56CEBDDD-9C9A-47D7-9DD3-C0222785C926}"/>
          </ac:spMkLst>
        </pc:spChg>
      </pc:sldChg>
      <pc:sldChg chg="modSp">
        <pc:chgData name="Paul Wilcox" userId="be6daff017ddb434" providerId="LiveId" clId="{8615677E-FAC1-4B57-BEBC-B6D59EA1703A}" dt="2018-07-09T21:42:49.754" v="0"/>
        <pc:sldMkLst>
          <pc:docMk/>
          <pc:sldMk cId="3419882467" sldId="1851"/>
        </pc:sldMkLst>
        <pc:spChg chg="mod">
          <ac:chgData name="Paul Wilcox" userId="be6daff017ddb434" providerId="LiveId" clId="{8615677E-FAC1-4B57-BEBC-B6D59EA1703A}" dt="2018-07-09T21:42:49.754" v="0"/>
          <ac:spMkLst>
            <pc:docMk/>
            <pc:sldMk cId="3419882467" sldId="1851"/>
            <ac:spMk id="102" creationId="{5F617C88-4096-6744-85EB-A04AFD015038}"/>
          </ac:spMkLst>
        </pc:spChg>
      </pc:sldChg>
    </pc:docChg>
  </pc:docChgLst>
  <pc:docChgLst>
    <pc:chgData name="Paul Wilcox" userId="be6daff017ddb434" providerId="LiveId" clId="{6DF877F8-BD0D-4366-B180-E1DEB112261D}"/>
    <pc:docChg chg="undo custSel modSld">
      <pc:chgData name="Paul Wilcox" userId="be6daff017ddb434" providerId="LiveId" clId="{6DF877F8-BD0D-4366-B180-E1DEB112261D}" dt="2018-07-09T21:28:39.294" v="249" actId="20577"/>
      <pc:docMkLst>
        <pc:docMk/>
      </pc:docMkLst>
      <pc:sldChg chg="modTransition">
        <pc:chgData name="Paul Wilcox" userId="be6daff017ddb434" providerId="LiveId" clId="{6DF877F8-BD0D-4366-B180-E1DEB112261D}" dt="2018-07-09T21:23:58.281" v="226"/>
        <pc:sldMkLst>
          <pc:docMk/>
          <pc:sldMk cId="1946065353" sldId="258"/>
        </pc:sldMkLst>
      </pc:sldChg>
      <pc:sldChg chg="addSp delSp modSp">
        <pc:chgData name="Paul Wilcox" userId="be6daff017ddb434" providerId="LiveId" clId="{6DF877F8-BD0D-4366-B180-E1DEB112261D}" dt="2018-07-09T21:09:09.097" v="178"/>
        <pc:sldMkLst>
          <pc:docMk/>
          <pc:sldMk cId="2064763133" sldId="331"/>
        </pc:sldMkLst>
        <pc:spChg chg="add del mod">
          <ac:chgData name="Paul Wilcox" userId="be6daff017ddb434" providerId="LiveId" clId="{6DF877F8-BD0D-4366-B180-E1DEB112261D}" dt="2018-07-09T21:09:09.097" v="178"/>
          <ac:spMkLst>
            <pc:docMk/>
            <pc:sldMk cId="2064763133" sldId="331"/>
            <ac:spMk id="3" creationId="{934C8E2C-F253-4322-AC07-63A3E5CEA760}"/>
          </ac:spMkLst>
        </pc:spChg>
      </pc:sldChg>
      <pc:sldChg chg="modSp modAnim">
        <pc:chgData name="Paul Wilcox" userId="be6daff017ddb434" providerId="LiveId" clId="{6DF877F8-BD0D-4366-B180-E1DEB112261D}" dt="2018-07-09T21:18:53.232" v="213"/>
        <pc:sldMkLst>
          <pc:docMk/>
          <pc:sldMk cId="2100984403" sldId="333"/>
        </pc:sldMkLst>
        <pc:spChg chg="mod">
          <ac:chgData name="Paul Wilcox" userId="be6daff017ddb434" providerId="LiveId" clId="{6DF877F8-BD0D-4366-B180-E1DEB112261D}" dt="2018-07-09T20:50:35.059" v="8" actId="1076"/>
          <ac:spMkLst>
            <pc:docMk/>
            <pc:sldMk cId="2100984403" sldId="333"/>
            <ac:spMk id="3" creationId="{B574CAA1-FFA2-4A42-BEB5-61B1D76726BE}"/>
          </ac:spMkLst>
        </pc:spChg>
        <pc:spChg chg="mod">
          <ac:chgData name="Paul Wilcox" userId="be6daff017ddb434" providerId="LiveId" clId="{6DF877F8-BD0D-4366-B180-E1DEB112261D}" dt="2018-07-09T20:50:35.059" v="8" actId="1076"/>
          <ac:spMkLst>
            <pc:docMk/>
            <pc:sldMk cId="2100984403" sldId="333"/>
            <ac:spMk id="47" creationId="{43F16E5B-CB15-4BD8-8B72-A7466CE5085E}"/>
          </ac:spMkLst>
        </pc:spChg>
        <pc:grpChg chg="mod">
          <ac:chgData name="Paul Wilcox" userId="be6daff017ddb434" providerId="LiveId" clId="{6DF877F8-BD0D-4366-B180-E1DEB112261D}" dt="2018-07-09T20:50:39.894" v="9" actId="1076"/>
          <ac:grpSpMkLst>
            <pc:docMk/>
            <pc:sldMk cId="2100984403" sldId="333"/>
            <ac:grpSpMk id="275" creationId="{60830E49-56BB-4558-91F9-F7D88BE6ED81}"/>
          </ac:grpSpMkLst>
        </pc:grpChg>
      </pc:sldChg>
      <pc:sldChg chg="addSp delSp modSp">
        <pc:chgData name="Paul Wilcox" userId="be6daff017ddb434" providerId="LiveId" clId="{6DF877F8-BD0D-4366-B180-E1DEB112261D}" dt="2018-07-09T20:51:53.517" v="27" actId="1076"/>
        <pc:sldMkLst>
          <pc:docMk/>
          <pc:sldMk cId="1299355043" sldId="335"/>
        </pc:sldMkLst>
        <pc:spChg chg="mod">
          <ac:chgData name="Paul Wilcox" userId="be6daff017ddb434" providerId="LiveId" clId="{6DF877F8-BD0D-4366-B180-E1DEB112261D}" dt="2018-07-09T20:51:53.517" v="27" actId="1076"/>
          <ac:spMkLst>
            <pc:docMk/>
            <pc:sldMk cId="1299355043" sldId="335"/>
            <ac:spMk id="2" creationId="{00000000-0000-0000-0000-000000000000}"/>
          </ac:spMkLst>
        </pc:spChg>
        <pc:spChg chg="mod">
          <ac:chgData name="Paul Wilcox" userId="be6daff017ddb434" providerId="LiveId" clId="{6DF877F8-BD0D-4366-B180-E1DEB112261D}" dt="2018-07-09T20:51:22.303" v="22" actId="1036"/>
          <ac:spMkLst>
            <pc:docMk/>
            <pc:sldMk cId="1299355043" sldId="335"/>
            <ac:spMk id="53" creationId="{B574CAA1-FFA2-4A42-BEB5-61B1D76726BE}"/>
          </ac:spMkLst>
        </pc:spChg>
        <pc:spChg chg="mod">
          <ac:chgData name="Paul Wilcox" userId="be6daff017ddb434" providerId="LiveId" clId="{6DF877F8-BD0D-4366-B180-E1DEB112261D}" dt="2018-07-09T20:51:22.303" v="22" actId="1036"/>
          <ac:spMkLst>
            <pc:docMk/>
            <pc:sldMk cId="1299355043" sldId="335"/>
            <ac:spMk id="54" creationId="{43F16E5B-CB15-4BD8-8B72-A7466CE5085E}"/>
          </ac:spMkLst>
        </pc:spChg>
        <pc:spChg chg="add del mod">
          <ac:chgData name="Paul Wilcox" userId="be6daff017ddb434" providerId="LiveId" clId="{6DF877F8-BD0D-4366-B180-E1DEB112261D}" dt="2018-07-09T20:51:26.809" v="23" actId="478"/>
          <ac:spMkLst>
            <pc:docMk/>
            <pc:sldMk cId="1299355043" sldId="335"/>
            <ac:spMk id="55" creationId="{B0903254-058E-429F-B144-14ACEBE40C50}"/>
          </ac:spMkLst>
        </pc:spChg>
        <pc:grpChg chg="mod">
          <ac:chgData name="Paul Wilcox" userId="be6daff017ddb434" providerId="LiveId" clId="{6DF877F8-BD0D-4366-B180-E1DEB112261D}" dt="2018-07-09T20:51:53.517" v="27" actId="1076"/>
          <ac:grpSpMkLst>
            <pc:docMk/>
            <pc:sldMk cId="1299355043" sldId="335"/>
            <ac:grpSpMk id="4" creationId="{00000000-0000-0000-0000-000000000000}"/>
          </ac:grpSpMkLst>
        </pc:grpChg>
      </pc:sldChg>
      <pc:sldChg chg="addSp delSp modSp modTransition modAnim">
        <pc:chgData name="Paul Wilcox" userId="be6daff017ddb434" providerId="LiveId" clId="{6DF877F8-BD0D-4366-B180-E1DEB112261D}" dt="2018-07-09T21:27:27.760" v="246"/>
        <pc:sldMkLst>
          <pc:docMk/>
          <pc:sldMk cId="792182371" sldId="336"/>
        </pc:sldMkLst>
        <pc:spChg chg="mod">
          <ac:chgData name="Paul Wilcox" userId="be6daff017ddb434" providerId="LiveId" clId="{6DF877F8-BD0D-4366-B180-E1DEB112261D}" dt="2018-07-09T20:52:04.378" v="29" actId="14100"/>
          <ac:spMkLst>
            <pc:docMk/>
            <pc:sldMk cId="792182371" sldId="336"/>
            <ac:spMk id="4" creationId="{01575AA7-E4F5-48BA-B815-B7B8471EBD43}"/>
          </ac:spMkLst>
        </pc:spChg>
        <pc:spChg chg="add del">
          <ac:chgData name="Paul Wilcox" userId="be6daff017ddb434" providerId="LiveId" clId="{6DF877F8-BD0D-4366-B180-E1DEB112261D}" dt="2018-07-09T20:51:44.469" v="26" actId="478"/>
          <ac:spMkLst>
            <pc:docMk/>
            <pc:sldMk cId="792182371" sldId="336"/>
            <ac:spMk id="12" creationId="{ABF894BB-1013-45C5-BF27-1BDA4F13557C}"/>
          </ac:spMkLst>
        </pc:spChg>
        <pc:spChg chg="mod">
          <ac:chgData name="Paul Wilcox" userId="be6daff017ddb434" providerId="LiveId" clId="{6DF877F8-BD0D-4366-B180-E1DEB112261D}" dt="2018-07-09T21:27:27.760" v="246"/>
          <ac:spMkLst>
            <pc:docMk/>
            <pc:sldMk cId="792182371" sldId="336"/>
            <ac:spMk id="55" creationId="{00000000-0000-0000-0000-000000000000}"/>
          </ac:spMkLst>
        </pc:spChg>
        <pc:spChg chg="mod">
          <ac:chgData name="Paul Wilcox" userId="be6daff017ddb434" providerId="LiveId" clId="{6DF877F8-BD0D-4366-B180-E1DEB112261D}" dt="2018-07-09T21:27:27.760" v="246"/>
          <ac:spMkLst>
            <pc:docMk/>
            <pc:sldMk cId="792182371" sldId="336"/>
            <ac:spMk id="241" creationId="{198F52E7-F741-4F69-8365-D1ABA9A4C309}"/>
          </ac:spMkLst>
        </pc:spChg>
        <pc:spChg chg="mod">
          <ac:chgData name="Paul Wilcox" userId="be6daff017ddb434" providerId="LiveId" clId="{6DF877F8-BD0D-4366-B180-E1DEB112261D}" dt="2018-07-09T21:27:27.760" v="246"/>
          <ac:spMkLst>
            <pc:docMk/>
            <pc:sldMk cId="792182371" sldId="336"/>
            <ac:spMk id="242" creationId="{388E5035-487E-49AA-B04E-23DEA5F7E278}"/>
          </ac:spMkLst>
        </pc:spChg>
        <pc:spChg chg="mod">
          <ac:chgData name="Paul Wilcox" userId="be6daff017ddb434" providerId="LiveId" clId="{6DF877F8-BD0D-4366-B180-E1DEB112261D}" dt="2018-07-09T21:27:27.760" v="246"/>
          <ac:spMkLst>
            <pc:docMk/>
            <pc:sldMk cId="792182371" sldId="336"/>
            <ac:spMk id="243" creationId="{8955AE68-D13E-4A2F-A772-8FB480191F09}"/>
          </ac:spMkLst>
        </pc:spChg>
        <pc:grpChg chg="mod">
          <ac:chgData name="Paul Wilcox" userId="be6daff017ddb434" providerId="LiveId" clId="{6DF877F8-BD0D-4366-B180-E1DEB112261D}" dt="2018-07-09T20:52:00.428" v="28" actId="1076"/>
          <ac:grpSpMkLst>
            <pc:docMk/>
            <pc:sldMk cId="792182371" sldId="336"/>
            <ac:grpSpMk id="2" creationId="{00000000-0000-0000-0000-000000000000}"/>
          </ac:grpSpMkLst>
        </pc:grpChg>
      </pc:sldChg>
      <pc:sldChg chg="modSp">
        <pc:chgData name="Paul Wilcox" userId="be6daff017ddb434" providerId="LiveId" clId="{6DF877F8-BD0D-4366-B180-E1DEB112261D}" dt="2018-07-09T21:28:39.294" v="249" actId="20577"/>
        <pc:sldMkLst>
          <pc:docMk/>
          <pc:sldMk cId="1905567727" sldId="337"/>
        </pc:sldMkLst>
        <pc:spChg chg="mod">
          <ac:chgData name="Paul Wilcox" userId="be6daff017ddb434" providerId="LiveId" clId="{6DF877F8-BD0D-4366-B180-E1DEB112261D}" dt="2018-07-09T21:28:39.294" v="249" actId="20577"/>
          <ac:spMkLst>
            <pc:docMk/>
            <pc:sldMk cId="1905567727" sldId="337"/>
            <ac:spMk id="2" creationId="{00000000-0000-0000-0000-000000000000}"/>
          </ac:spMkLst>
        </pc:spChg>
        <pc:spChg chg="mod">
          <ac:chgData name="Paul Wilcox" userId="be6daff017ddb434" providerId="LiveId" clId="{6DF877F8-BD0D-4366-B180-E1DEB112261D}" dt="2018-07-09T20:52:16.866" v="30" actId="1076"/>
          <ac:spMkLst>
            <pc:docMk/>
            <pc:sldMk cId="1905567727" sldId="337"/>
            <ac:spMk id="3" creationId="{E538B19A-62E5-4F4D-A05B-C1482CAF1746}"/>
          </ac:spMkLst>
        </pc:spChg>
      </pc:sldChg>
      <pc:sldChg chg="modSp">
        <pc:chgData name="Paul Wilcox" userId="be6daff017ddb434" providerId="LiveId" clId="{6DF877F8-BD0D-4366-B180-E1DEB112261D}" dt="2018-07-09T21:20:50.367" v="221" actId="255"/>
        <pc:sldMkLst>
          <pc:docMk/>
          <pc:sldMk cId="2694498897" sldId="1550"/>
        </pc:sldMkLst>
        <pc:spChg chg="mod">
          <ac:chgData name="Paul Wilcox" userId="be6daff017ddb434" providerId="LiveId" clId="{6DF877F8-BD0D-4366-B180-E1DEB112261D}" dt="2018-07-09T21:20:50.367" v="221" actId="255"/>
          <ac:spMkLst>
            <pc:docMk/>
            <pc:sldMk cId="2694498897" sldId="1550"/>
            <ac:spMk id="7" creationId="{E0074D05-9F2C-E34F-8D1E-2E8442C94C26}"/>
          </ac:spMkLst>
        </pc:spChg>
      </pc:sldChg>
      <pc:sldChg chg="modSp modAnim">
        <pc:chgData name="Paul Wilcox" userId="be6daff017ddb434" providerId="LiveId" clId="{6DF877F8-BD0D-4366-B180-E1DEB112261D}" dt="2018-07-09T21:20:15.654" v="218"/>
        <pc:sldMkLst>
          <pc:docMk/>
          <pc:sldMk cId="1770513556" sldId="1562"/>
        </pc:sldMkLst>
        <pc:grpChg chg="mod">
          <ac:chgData name="Paul Wilcox" userId="be6daff017ddb434" providerId="LiveId" clId="{6DF877F8-BD0D-4366-B180-E1DEB112261D}" dt="2018-07-09T20:52:56.703" v="33" actId="1076"/>
          <ac:grpSpMkLst>
            <pc:docMk/>
            <pc:sldMk cId="1770513556" sldId="1562"/>
            <ac:grpSpMk id="26" creationId="{682E2A28-9DE2-D342-B6CE-E26A84420946}"/>
          </ac:grpSpMkLst>
        </pc:grpChg>
        <pc:grpChg chg="mod">
          <ac:chgData name="Paul Wilcox" userId="be6daff017ddb434" providerId="LiveId" clId="{6DF877F8-BD0D-4366-B180-E1DEB112261D}" dt="2018-07-09T20:52:56.703" v="33" actId="1076"/>
          <ac:grpSpMkLst>
            <pc:docMk/>
            <pc:sldMk cId="1770513556" sldId="1562"/>
            <ac:grpSpMk id="27" creationId="{C1E6A7DD-7D2B-554F-BCA4-6858DA3D1B31}"/>
          </ac:grpSpMkLst>
        </pc:grpChg>
        <pc:grpChg chg="mod">
          <ac:chgData name="Paul Wilcox" userId="be6daff017ddb434" providerId="LiveId" clId="{6DF877F8-BD0D-4366-B180-E1DEB112261D}" dt="2018-07-09T20:52:56.703" v="33" actId="1076"/>
          <ac:grpSpMkLst>
            <pc:docMk/>
            <pc:sldMk cId="1770513556" sldId="1562"/>
            <ac:grpSpMk id="28" creationId="{7A8BE5A7-0578-F64B-A28D-3045E46C9E86}"/>
          </ac:grpSpMkLst>
        </pc:grpChg>
        <pc:grpChg chg="mod">
          <ac:chgData name="Paul Wilcox" userId="be6daff017ddb434" providerId="LiveId" clId="{6DF877F8-BD0D-4366-B180-E1DEB112261D}" dt="2018-07-09T20:52:56.703" v="33" actId="1076"/>
          <ac:grpSpMkLst>
            <pc:docMk/>
            <pc:sldMk cId="1770513556" sldId="1562"/>
            <ac:grpSpMk id="29" creationId="{8B5F11CE-F461-9D45-BAB6-71F32EB860BA}"/>
          </ac:grpSpMkLst>
        </pc:grpChg>
      </pc:sldChg>
      <pc:sldChg chg="modSp">
        <pc:chgData name="Paul Wilcox" userId="be6daff017ddb434" providerId="LiveId" clId="{6DF877F8-BD0D-4366-B180-E1DEB112261D}" dt="2018-07-09T21:21:08.093" v="223" actId="255"/>
        <pc:sldMkLst>
          <pc:docMk/>
          <pc:sldMk cId="3910076970" sldId="1565"/>
        </pc:sldMkLst>
        <pc:spChg chg="mod">
          <ac:chgData name="Paul Wilcox" userId="be6daff017ddb434" providerId="LiveId" clId="{6DF877F8-BD0D-4366-B180-E1DEB112261D}" dt="2018-07-09T21:21:08.093" v="223" actId="255"/>
          <ac:spMkLst>
            <pc:docMk/>
            <pc:sldMk cId="3910076970" sldId="1565"/>
            <ac:spMk id="6" creationId="{D15B5481-47BB-404E-B854-4BD1222A9F58}"/>
          </ac:spMkLst>
        </pc:spChg>
      </pc:sldChg>
      <pc:sldChg chg="modSp">
        <pc:chgData name="Paul Wilcox" userId="be6daff017ddb434" providerId="LiveId" clId="{6DF877F8-BD0D-4366-B180-E1DEB112261D}" dt="2018-07-09T21:20:42.979" v="220" actId="403"/>
        <pc:sldMkLst>
          <pc:docMk/>
          <pc:sldMk cId="115254730" sldId="1646"/>
        </pc:sldMkLst>
        <pc:spChg chg="mod">
          <ac:chgData name="Paul Wilcox" userId="be6daff017ddb434" providerId="LiveId" clId="{6DF877F8-BD0D-4366-B180-E1DEB112261D}" dt="2018-07-09T21:20:42.979" v="220" actId="403"/>
          <ac:spMkLst>
            <pc:docMk/>
            <pc:sldMk cId="115254730" sldId="1646"/>
            <ac:spMk id="10" creationId="{56A3C2B7-E52A-F44D-A99E-4696CAF9B39E}"/>
          </ac:spMkLst>
        </pc:spChg>
      </pc:sldChg>
      <pc:sldChg chg="modTransition">
        <pc:chgData name="Paul Wilcox" userId="be6daff017ddb434" providerId="LiveId" clId="{6DF877F8-BD0D-4366-B180-E1DEB112261D}" dt="2018-07-09T21:24:03.037" v="227"/>
        <pc:sldMkLst>
          <pc:docMk/>
          <pc:sldMk cId="465395810" sldId="1647"/>
        </pc:sldMkLst>
      </pc:sldChg>
      <pc:sldChg chg="modSp">
        <pc:chgData name="Paul Wilcox" userId="be6daff017ddb434" providerId="LiveId" clId="{6DF877F8-BD0D-4366-B180-E1DEB112261D}" dt="2018-07-09T21:21:12.973" v="224" actId="255"/>
        <pc:sldMkLst>
          <pc:docMk/>
          <pc:sldMk cId="750910196" sldId="1651"/>
        </pc:sldMkLst>
        <pc:spChg chg="mod">
          <ac:chgData name="Paul Wilcox" userId="be6daff017ddb434" providerId="LiveId" clId="{6DF877F8-BD0D-4366-B180-E1DEB112261D}" dt="2018-07-09T21:21:12.973" v="224" actId="255"/>
          <ac:spMkLst>
            <pc:docMk/>
            <pc:sldMk cId="750910196" sldId="1651"/>
            <ac:spMk id="6" creationId="{CBC07D35-3913-B946-A541-7F0C98DD3DBC}"/>
          </ac:spMkLst>
        </pc:spChg>
      </pc:sldChg>
      <pc:sldChg chg="modSp">
        <pc:chgData name="Paul Wilcox" userId="be6daff017ddb434" providerId="LiveId" clId="{6DF877F8-BD0D-4366-B180-E1DEB112261D}" dt="2018-07-09T21:19:25.540" v="215" actId="403"/>
        <pc:sldMkLst>
          <pc:docMk/>
          <pc:sldMk cId="3567884921" sldId="1666"/>
        </pc:sldMkLst>
        <pc:spChg chg="mod">
          <ac:chgData name="Paul Wilcox" userId="be6daff017ddb434" providerId="LiveId" clId="{6DF877F8-BD0D-4366-B180-E1DEB112261D}" dt="2018-07-09T21:19:25.540" v="215" actId="403"/>
          <ac:spMkLst>
            <pc:docMk/>
            <pc:sldMk cId="3567884921" sldId="1666"/>
            <ac:spMk id="7" creationId="{1417914D-61C2-1449-B222-896C95BDAAB3}"/>
          </ac:spMkLst>
        </pc:spChg>
      </pc:sldChg>
      <pc:sldChg chg="modSp">
        <pc:chgData name="Paul Wilcox" userId="be6daff017ddb434" providerId="LiveId" clId="{6DF877F8-BD0D-4366-B180-E1DEB112261D}" dt="2018-07-09T21:21:22.988" v="225" actId="255"/>
        <pc:sldMkLst>
          <pc:docMk/>
          <pc:sldMk cId="778155691" sldId="1669"/>
        </pc:sldMkLst>
        <pc:spChg chg="mod">
          <ac:chgData name="Paul Wilcox" userId="be6daff017ddb434" providerId="LiveId" clId="{6DF877F8-BD0D-4366-B180-E1DEB112261D}" dt="2018-07-09T21:21:22.988" v="225" actId="255"/>
          <ac:spMkLst>
            <pc:docMk/>
            <pc:sldMk cId="778155691" sldId="1669"/>
            <ac:spMk id="10" creationId="{A521B757-B454-D947-8BFC-357322AFCAD5}"/>
          </ac:spMkLst>
        </pc:spChg>
      </pc:sldChg>
      <pc:sldChg chg="modSp">
        <pc:chgData name="Paul Wilcox" userId="be6daff017ddb434" providerId="LiveId" clId="{6DF877F8-BD0D-4366-B180-E1DEB112261D}" dt="2018-07-09T21:20:54.410" v="222" actId="255"/>
        <pc:sldMkLst>
          <pc:docMk/>
          <pc:sldMk cId="2277808196" sldId="1685"/>
        </pc:sldMkLst>
        <pc:spChg chg="mod">
          <ac:chgData name="Paul Wilcox" userId="be6daff017ddb434" providerId="LiveId" clId="{6DF877F8-BD0D-4366-B180-E1DEB112261D}" dt="2018-07-09T21:20:54.410" v="222" actId="255"/>
          <ac:spMkLst>
            <pc:docMk/>
            <pc:sldMk cId="2277808196" sldId="1685"/>
            <ac:spMk id="6" creationId="{107FB2A6-7701-D44C-B2B0-5786D3043E26}"/>
          </ac:spMkLst>
        </pc:spChg>
      </pc:sldChg>
      <pc:sldChg chg="modSp modTransition">
        <pc:chgData name="Paul Wilcox" userId="be6daff017ddb434" providerId="LiveId" clId="{6DF877F8-BD0D-4366-B180-E1DEB112261D}" dt="2018-07-09T21:20:00.537" v="217" actId="207"/>
        <pc:sldMkLst>
          <pc:docMk/>
          <pc:sldMk cId="3939881333" sldId="1701"/>
        </pc:sldMkLst>
        <pc:spChg chg="mod">
          <ac:chgData name="Paul Wilcox" userId="be6daff017ddb434" providerId="LiveId" clId="{6DF877F8-BD0D-4366-B180-E1DEB112261D}" dt="2018-07-09T21:20:00.537" v="217" actId="207"/>
          <ac:spMkLst>
            <pc:docMk/>
            <pc:sldMk cId="3939881333" sldId="1701"/>
            <ac:spMk id="4" creationId="{00000000-0000-0000-0000-000000000000}"/>
          </ac:spMkLst>
        </pc:spChg>
        <pc:picChg chg="mod">
          <ac:chgData name="Paul Wilcox" userId="be6daff017ddb434" providerId="LiveId" clId="{6DF877F8-BD0D-4366-B180-E1DEB112261D}" dt="2018-07-09T20:52:48.140" v="32" actId="1076"/>
          <ac:picMkLst>
            <pc:docMk/>
            <pc:sldMk cId="3939881333" sldId="1701"/>
            <ac:picMk id="8" creationId="{00000000-0000-0000-0000-000000000000}"/>
          </ac:picMkLst>
        </pc:picChg>
      </pc:sldChg>
      <pc:sldChg chg="delCm">
        <pc:chgData name="Paul Wilcox" userId="be6daff017ddb434" providerId="LiveId" clId="{6DF877F8-BD0D-4366-B180-E1DEB112261D}" dt="2018-07-09T20:46:20.409" v="0"/>
        <pc:sldMkLst>
          <pc:docMk/>
          <pc:sldMk cId="3955871182" sldId="1715"/>
        </pc:sldMkLst>
      </pc:sldChg>
      <pc:sldChg chg="addSp delSp modSp">
        <pc:chgData name="Paul Wilcox" userId="be6daff017ddb434" providerId="LiveId" clId="{6DF877F8-BD0D-4366-B180-E1DEB112261D}" dt="2018-07-09T21:06:46.699" v="167" actId="14100"/>
        <pc:sldMkLst>
          <pc:docMk/>
          <pc:sldMk cId="2961969447" sldId="1716"/>
        </pc:sldMkLst>
        <pc:spChg chg="add del mod">
          <ac:chgData name="Paul Wilcox" userId="be6daff017ddb434" providerId="LiveId" clId="{6DF877F8-BD0D-4366-B180-E1DEB112261D}" dt="2018-07-09T20:47:46.389" v="2"/>
          <ac:spMkLst>
            <pc:docMk/>
            <pc:sldMk cId="2961969447" sldId="1716"/>
            <ac:spMk id="2" creationId="{F19F1553-F6F2-490B-BC02-1451D1E5C108}"/>
          </ac:spMkLst>
        </pc:spChg>
        <pc:spChg chg="mod">
          <ac:chgData name="Paul Wilcox" userId="be6daff017ddb434" providerId="LiveId" clId="{6DF877F8-BD0D-4366-B180-E1DEB112261D}" dt="2018-07-09T21:06:46.699" v="167" actId="14100"/>
          <ac:spMkLst>
            <pc:docMk/>
            <pc:sldMk cId="2961969447" sldId="1716"/>
            <ac:spMk id="4" creationId="{6BB354F1-FF5E-4536-8C29-5A3401D8094F}"/>
          </ac:spMkLst>
        </pc:spChg>
        <pc:spChg chg="mod">
          <ac:chgData name="Paul Wilcox" userId="be6daff017ddb434" providerId="LiveId" clId="{6DF877F8-BD0D-4366-B180-E1DEB112261D}" dt="2018-07-09T20:47:59.435" v="4" actId="14100"/>
          <ac:spMkLst>
            <pc:docMk/>
            <pc:sldMk cId="2961969447" sldId="1716"/>
            <ac:spMk id="5" creationId="{8ED390C5-107A-4860-95B5-43B54D53D1E6}"/>
          </ac:spMkLst>
        </pc:spChg>
      </pc:sldChg>
      <pc:sldChg chg="addSp delSp modSp">
        <pc:chgData name="Paul Wilcox" userId="be6daff017ddb434" providerId="LiveId" clId="{6DF877F8-BD0D-4366-B180-E1DEB112261D}" dt="2018-07-09T21:26:18.403" v="243" actId="1076"/>
        <pc:sldMkLst>
          <pc:docMk/>
          <pc:sldMk cId="1803428442" sldId="1717"/>
        </pc:sldMkLst>
        <pc:spChg chg="add del mod">
          <ac:chgData name="Paul Wilcox" userId="be6daff017ddb434" providerId="LiveId" clId="{6DF877F8-BD0D-4366-B180-E1DEB112261D}" dt="2018-07-09T20:47:42.168" v="1"/>
          <ac:spMkLst>
            <pc:docMk/>
            <pc:sldMk cId="1803428442" sldId="1717"/>
            <ac:spMk id="4" creationId="{B8F4ABCB-38C5-468A-850E-520591FADECB}"/>
          </ac:spMkLst>
        </pc:spChg>
        <pc:spChg chg="del">
          <ac:chgData name="Paul Wilcox" userId="be6daff017ddb434" providerId="LiveId" clId="{6DF877F8-BD0D-4366-B180-E1DEB112261D}" dt="2018-07-09T21:25:24.822" v="232" actId="478"/>
          <ac:spMkLst>
            <pc:docMk/>
            <pc:sldMk cId="1803428442" sldId="1717"/>
            <ac:spMk id="91" creationId="{58E84488-1305-4AA5-B6FB-40F65BAF7D54}"/>
          </ac:spMkLst>
        </pc:spChg>
        <pc:spChg chg="mod">
          <ac:chgData name="Paul Wilcox" userId="be6daff017ddb434" providerId="LiveId" clId="{6DF877F8-BD0D-4366-B180-E1DEB112261D}" dt="2018-07-09T21:25:40.160" v="237" actId="208"/>
          <ac:spMkLst>
            <pc:docMk/>
            <pc:sldMk cId="1803428442" sldId="1717"/>
            <ac:spMk id="143" creationId="{6323115F-A1F1-4918-A787-8936950DF691}"/>
          </ac:spMkLst>
        </pc:spChg>
        <pc:spChg chg="mod">
          <ac:chgData name="Paul Wilcox" userId="be6daff017ddb434" providerId="LiveId" clId="{6DF877F8-BD0D-4366-B180-E1DEB112261D}" dt="2018-07-09T21:25:40.160" v="237" actId="208"/>
          <ac:spMkLst>
            <pc:docMk/>
            <pc:sldMk cId="1803428442" sldId="1717"/>
            <ac:spMk id="144" creationId="{612C5232-FF76-4007-B146-9CF8F4BCD9D8}"/>
          </ac:spMkLst>
        </pc:spChg>
        <pc:spChg chg="mod">
          <ac:chgData name="Paul Wilcox" userId="be6daff017ddb434" providerId="LiveId" clId="{6DF877F8-BD0D-4366-B180-E1DEB112261D}" dt="2018-07-09T21:25:40.160" v="237" actId="208"/>
          <ac:spMkLst>
            <pc:docMk/>
            <pc:sldMk cId="1803428442" sldId="1717"/>
            <ac:spMk id="145" creationId="{CFE21AD4-DE36-4B0E-9922-7D6E73DC76BD}"/>
          </ac:spMkLst>
        </pc:spChg>
        <pc:spChg chg="mod">
          <ac:chgData name="Paul Wilcox" userId="be6daff017ddb434" providerId="LiveId" clId="{6DF877F8-BD0D-4366-B180-E1DEB112261D}" dt="2018-07-09T21:25:40.160" v="237" actId="208"/>
          <ac:spMkLst>
            <pc:docMk/>
            <pc:sldMk cId="1803428442" sldId="1717"/>
            <ac:spMk id="146" creationId="{FABE57E6-BEC0-467A-A067-31CB32524568}"/>
          </ac:spMkLst>
        </pc:spChg>
        <pc:spChg chg="add del mod">
          <ac:chgData name="Paul Wilcox" userId="be6daff017ddb434" providerId="LiveId" clId="{6DF877F8-BD0D-4366-B180-E1DEB112261D}" dt="2018-07-09T21:25:34.414" v="236" actId="478"/>
          <ac:spMkLst>
            <pc:docMk/>
            <pc:sldMk cId="1803428442" sldId="1717"/>
            <ac:spMk id="147" creationId="{A7226648-414F-404C-B211-EC19B0E6BB34}"/>
          </ac:spMkLst>
        </pc:spChg>
        <pc:spChg chg="add mod">
          <ac:chgData name="Paul Wilcox" userId="be6daff017ddb434" providerId="LiveId" clId="{6DF877F8-BD0D-4366-B180-E1DEB112261D}" dt="2018-07-09T21:26:18.403" v="243" actId="1076"/>
          <ac:spMkLst>
            <pc:docMk/>
            <pc:sldMk cId="1803428442" sldId="1717"/>
            <ac:spMk id="155" creationId="{8EB2DC23-ADB6-4B18-94E7-921769970DF7}"/>
          </ac:spMkLst>
        </pc:spChg>
        <pc:grpChg chg="add mod">
          <ac:chgData name="Paul Wilcox" userId="be6daff017ddb434" providerId="LiveId" clId="{6DF877F8-BD0D-4366-B180-E1DEB112261D}" dt="2018-07-09T21:25:49.434" v="239" actId="1076"/>
          <ac:grpSpMkLst>
            <pc:docMk/>
            <pc:sldMk cId="1803428442" sldId="1717"/>
            <ac:grpSpMk id="142" creationId="{012BA932-8472-413A-8091-FE97229743E6}"/>
          </ac:grpSpMkLst>
        </pc:grpChg>
        <pc:picChg chg="mod">
          <ac:chgData name="Paul Wilcox" userId="be6daff017ddb434" providerId="LiveId" clId="{6DF877F8-BD0D-4366-B180-E1DEB112261D}" dt="2018-07-09T21:25:15.822" v="229" actId="208"/>
          <ac:picMkLst>
            <pc:docMk/>
            <pc:sldMk cId="1803428442" sldId="1717"/>
            <ac:picMk id="78" creationId="{49AE5BFA-E474-4ABC-8FA6-401B39789BD7}"/>
          </ac:picMkLst>
        </pc:picChg>
        <pc:picChg chg="del">
          <ac:chgData name="Paul Wilcox" userId="be6daff017ddb434" providerId="LiveId" clId="{6DF877F8-BD0D-4366-B180-E1DEB112261D}" dt="2018-07-09T21:26:14.939" v="242" actId="478"/>
          <ac:picMkLst>
            <pc:docMk/>
            <pc:sldMk cId="1803428442" sldId="1717"/>
            <ac:picMk id="90" creationId="{90FF8B73-830E-4F0E-859E-5A38A05C149A}"/>
          </ac:picMkLst>
        </pc:picChg>
      </pc:sldChg>
      <pc:sldChg chg="modSp">
        <pc:chgData name="Paul Wilcox" userId="be6daff017ddb434" providerId="LiveId" clId="{6DF877F8-BD0D-4366-B180-E1DEB112261D}" dt="2018-07-09T21:07:11.063" v="171" actId="403"/>
        <pc:sldMkLst>
          <pc:docMk/>
          <pc:sldMk cId="3435677971" sldId="1718"/>
        </pc:sldMkLst>
        <pc:spChg chg="mod">
          <ac:chgData name="Paul Wilcox" userId="be6daff017ddb434" providerId="LiveId" clId="{6DF877F8-BD0D-4366-B180-E1DEB112261D}" dt="2018-07-09T21:07:11.063" v="171" actId="403"/>
          <ac:spMkLst>
            <pc:docMk/>
            <pc:sldMk cId="3435677971" sldId="1718"/>
            <ac:spMk id="9" creationId="{00000000-0000-0000-0000-000000000000}"/>
          </ac:spMkLst>
        </pc:spChg>
      </pc:sldChg>
      <pc:sldChg chg="modSp">
        <pc:chgData name="Paul Wilcox" userId="be6daff017ddb434" providerId="LiveId" clId="{6DF877F8-BD0D-4366-B180-E1DEB112261D}" dt="2018-07-09T21:07:59.110" v="174" actId="20577"/>
        <pc:sldMkLst>
          <pc:docMk/>
          <pc:sldMk cId="965550403" sldId="1719"/>
        </pc:sldMkLst>
        <pc:spChg chg="mod">
          <ac:chgData name="Paul Wilcox" userId="be6daff017ddb434" providerId="LiveId" clId="{6DF877F8-BD0D-4366-B180-E1DEB112261D}" dt="2018-07-09T21:07:59.110" v="174" actId="20577"/>
          <ac:spMkLst>
            <pc:docMk/>
            <pc:sldMk cId="965550403" sldId="1719"/>
            <ac:spMk id="13" creationId="{C559522F-2830-46DF-B98E-9EC42E6DBEB6}"/>
          </ac:spMkLst>
        </pc:spChg>
        <pc:spChg chg="mod">
          <ac:chgData name="Paul Wilcox" userId="be6daff017ddb434" providerId="LiveId" clId="{6DF877F8-BD0D-4366-B180-E1DEB112261D}" dt="2018-07-09T20:48:36.733" v="5" actId="1076"/>
          <ac:spMkLst>
            <pc:docMk/>
            <pc:sldMk cId="965550403" sldId="1719"/>
            <ac:spMk id="22" creationId="{94E1DBE0-42B9-42AE-B615-85F9A6E487F9}"/>
          </ac:spMkLst>
        </pc:spChg>
      </pc:sldChg>
      <pc:sldChg chg="modSp">
        <pc:chgData name="Paul Wilcox" userId="be6daff017ddb434" providerId="LiveId" clId="{6DF877F8-BD0D-4366-B180-E1DEB112261D}" dt="2018-07-09T21:07:43.342" v="173" actId="403"/>
        <pc:sldMkLst>
          <pc:docMk/>
          <pc:sldMk cId="2447550961" sldId="1721"/>
        </pc:sldMkLst>
        <pc:spChg chg="mod">
          <ac:chgData name="Paul Wilcox" userId="be6daff017ddb434" providerId="LiveId" clId="{6DF877F8-BD0D-4366-B180-E1DEB112261D}" dt="2018-07-09T21:07:43.342" v="173" actId="403"/>
          <ac:spMkLst>
            <pc:docMk/>
            <pc:sldMk cId="2447550961" sldId="1721"/>
            <ac:spMk id="3" creationId="{77084F6D-56FF-4D1B-A0DD-AA852B6A3786}"/>
          </ac:spMkLst>
        </pc:spChg>
      </pc:sldChg>
      <pc:sldChg chg="modSp">
        <pc:chgData name="Paul Wilcox" userId="be6daff017ddb434" providerId="LiveId" clId="{6DF877F8-BD0D-4366-B180-E1DEB112261D}" dt="2018-07-09T20:49:14.139" v="6" actId="1076"/>
        <pc:sldMkLst>
          <pc:docMk/>
          <pc:sldMk cId="4192953475" sldId="1723"/>
        </pc:sldMkLst>
        <pc:spChg chg="mod">
          <ac:chgData name="Paul Wilcox" userId="be6daff017ddb434" providerId="LiveId" clId="{6DF877F8-BD0D-4366-B180-E1DEB112261D}" dt="2018-07-09T20:49:14.139" v="6" actId="1076"/>
          <ac:spMkLst>
            <pc:docMk/>
            <pc:sldMk cId="4192953475" sldId="1723"/>
            <ac:spMk id="4" creationId="{6BB354F1-FF5E-4536-8C29-5A3401D8094F}"/>
          </ac:spMkLst>
        </pc:spChg>
        <pc:spChg chg="mod">
          <ac:chgData name="Paul Wilcox" userId="be6daff017ddb434" providerId="LiveId" clId="{6DF877F8-BD0D-4366-B180-E1DEB112261D}" dt="2018-07-09T20:49:14.139" v="6" actId="1076"/>
          <ac:spMkLst>
            <pc:docMk/>
            <pc:sldMk cId="4192953475" sldId="1723"/>
            <ac:spMk id="5" creationId="{8ED390C5-107A-4860-95B5-43B54D53D1E6}"/>
          </ac:spMkLst>
        </pc:spChg>
      </pc:sldChg>
      <pc:sldChg chg="addSp delSp modSp">
        <pc:chgData name="Paul Wilcox" userId="be6daff017ddb434" providerId="LiveId" clId="{6DF877F8-BD0D-4366-B180-E1DEB112261D}" dt="2018-07-09T21:00:52.227" v="113" actId="1076"/>
        <pc:sldMkLst>
          <pc:docMk/>
          <pc:sldMk cId="583297472" sldId="1724"/>
        </pc:sldMkLst>
        <pc:spChg chg="mod">
          <ac:chgData name="Paul Wilcox" userId="be6daff017ddb434" providerId="LiveId" clId="{6DF877F8-BD0D-4366-B180-E1DEB112261D}" dt="2018-07-09T21:00:52.227" v="113" actId="1076"/>
          <ac:spMkLst>
            <pc:docMk/>
            <pc:sldMk cId="583297472" sldId="1724"/>
            <ac:spMk id="3" creationId="{56CEBDDD-9C9A-47D7-9DD3-C0222785C926}"/>
          </ac:spMkLst>
        </pc:spChg>
        <pc:spChg chg="mod">
          <ac:chgData name="Paul Wilcox" userId="be6daff017ddb434" providerId="LiveId" clId="{6DF877F8-BD0D-4366-B180-E1DEB112261D}" dt="2018-07-09T20:53:54.913" v="40" actId="208"/>
          <ac:spMkLst>
            <pc:docMk/>
            <pc:sldMk cId="583297472" sldId="1724"/>
            <ac:spMk id="97" creationId="{A1F8FBA2-7ABF-4102-B745-F664268FBBA9}"/>
          </ac:spMkLst>
        </pc:spChg>
        <pc:spChg chg="mod">
          <ac:chgData name="Paul Wilcox" userId="be6daff017ddb434" providerId="LiveId" clId="{6DF877F8-BD0D-4366-B180-E1DEB112261D}" dt="2018-07-09T20:53:54.913" v="40" actId="208"/>
          <ac:spMkLst>
            <pc:docMk/>
            <pc:sldMk cId="583297472" sldId="1724"/>
            <ac:spMk id="98" creationId="{D34C3430-E03D-408D-B38C-655259CEDECB}"/>
          </ac:spMkLst>
        </pc:spChg>
        <pc:spChg chg="del">
          <ac:chgData name="Paul Wilcox" userId="be6daff017ddb434" providerId="LiveId" clId="{6DF877F8-BD0D-4366-B180-E1DEB112261D}" dt="2018-07-09T20:54:08.059" v="43" actId="478"/>
          <ac:spMkLst>
            <pc:docMk/>
            <pc:sldMk cId="583297472" sldId="1724"/>
            <ac:spMk id="147" creationId="{79E5DDE5-2BFC-4AE4-9E74-458DF1FC76AA}"/>
          </ac:spMkLst>
        </pc:spChg>
        <pc:spChg chg="del">
          <ac:chgData name="Paul Wilcox" userId="be6daff017ddb434" providerId="LiveId" clId="{6DF877F8-BD0D-4366-B180-E1DEB112261D}" dt="2018-07-09T20:55:00.435" v="57" actId="478"/>
          <ac:spMkLst>
            <pc:docMk/>
            <pc:sldMk cId="583297472" sldId="1724"/>
            <ac:spMk id="153" creationId="{C3BADC97-8F28-4FDD-9C15-E2682B662197}"/>
          </ac:spMkLst>
        </pc:spChg>
        <pc:spChg chg="mod">
          <ac:chgData name="Paul Wilcox" userId="be6daff017ddb434" providerId="LiveId" clId="{6DF877F8-BD0D-4366-B180-E1DEB112261D}" dt="2018-07-09T20:55:44.364" v="68" actId="207"/>
          <ac:spMkLst>
            <pc:docMk/>
            <pc:sldMk cId="583297472" sldId="1724"/>
            <ac:spMk id="161" creationId="{04C35936-4BFF-42DB-B1F6-6F30EA1D95B3}"/>
          </ac:spMkLst>
        </pc:spChg>
        <pc:spChg chg="del">
          <ac:chgData name="Paul Wilcox" userId="be6daff017ddb434" providerId="LiveId" clId="{6DF877F8-BD0D-4366-B180-E1DEB112261D}" dt="2018-07-09T20:54:21.800" v="52" actId="478"/>
          <ac:spMkLst>
            <pc:docMk/>
            <pc:sldMk cId="583297472" sldId="1724"/>
            <ac:spMk id="167" creationId="{253F1F36-0C5C-42CC-8DD7-91329CC96923}"/>
          </ac:spMkLst>
        </pc:spChg>
        <pc:spChg chg="del">
          <ac:chgData name="Paul Wilcox" userId="be6daff017ddb434" providerId="LiveId" clId="{6DF877F8-BD0D-4366-B180-E1DEB112261D}" dt="2018-07-09T20:53:41.798" v="37" actId="478"/>
          <ac:spMkLst>
            <pc:docMk/>
            <pc:sldMk cId="583297472" sldId="1724"/>
            <ac:spMk id="170" creationId="{EB4131AC-87A4-40E5-9415-E59D2FAB58C6}"/>
          </ac:spMkLst>
        </pc:spChg>
        <pc:spChg chg="mod">
          <ac:chgData name="Paul Wilcox" userId="be6daff017ddb434" providerId="LiveId" clId="{6DF877F8-BD0D-4366-B180-E1DEB112261D}" dt="2018-07-09T20:55:49.709" v="69" actId="207"/>
          <ac:spMkLst>
            <pc:docMk/>
            <pc:sldMk cId="583297472" sldId="1724"/>
            <ac:spMk id="179" creationId="{E6B3BF4D-6000-4E8A-9960-D721BCAD1364}"/>
          </ac:spMkLst>
        </pc:spChg>
        <pc:spChg chg="mod">
          <ac:chgData name="Paul Wilcox" userId="be6daff017ddb434" providerId="LiveId" clId="{6DF877F8-BD0D-4366-B180-E1DEB112261D}" dt="2018-07-09T20:55:33.463" v="65" actId="207"/>
          <ac:spMkLst>
            <pc:docMk/>
            <pc:sldMk cId="583297472" sldId="1724"/>
            <ac:spMk id="187" creationId="{3CE88B3B-1D75-4C75-827F-1C1DD19DBCA8}"/>
          </ac:spMkLst>
        </pc:spChg>
        <pc:spChg chg="mod">
          <ac:chgData name="Paul Wilcox" userId="be6daff017ddb434" providerId="LiveId" clId="{6DF877F8-BD0D-4366-B180-E1DEB112261D}" dt="2018-07-09T20:55:33.463" v="65" actId="207"/>
          <ac:spMkLst>
            <pc:docMk/>
            <pc:sldMk cId="583297472" sldId="1724"/>
            <ac:spMk id="189" creationId="{62F448B9-28C0-4CFD-A12E-0E24FE9E7225}"/>
          </ac:spMkLst>
        </pc:spChg>
        <pc:spChg chg="mod">
          <ac:chgData name="Paul Wilcox" userId="be6daff017ddb434" providerId="LiveId" clId="{6DF877F8-BD0D-4366-B180-E1DEB112261D}" dt="2018-07-09T20:56:01.380" v="70" actId="1076"/>
          <ac:spMkLst>
            <pc:docMk/>
            <pc:sldMk cId="583297472" sldId="1724"/>
            <ac:spMk id="190" creationId="{07710C4D-25D2-4174-B521-18DF22DE658E}"/>
          </ac:spMkLst>
        </pc:spChg>
        <pc:spChg chg="mod">
          <ac:chgData name="Paul Wilcox" userId="be6daff017ddb434" providerId="LiveId" clId="{6DF877F8-BD0D-4366-B180-E1DEB112261D}" dt="2018-07-09T20:56:01.380" v="70" actId="1076"/>
          <ac:spMkLst>
            <pc:docMk/>
            <pc:sldMk cId="583297472" sldId="1724"/>
            <ac:spMk id="191" creationId="{CE613E27-B35F-49CF-8EC7-E2B60D2D122A}"/>
          </ac:spMkLst>
        </pc:spChg>
        <pc:spChg chg="mod">
          <ac:chgData name="Paul Wilcox" userId="be6daff017ddb434" providerId="LiveId" clId="{6DF877F8-BD0D-4366-B180-E1DEB112261D}" dt="2018-07-09T20:55:36.114" v="66" actId="207"/>
          <ac:spMkLst>
            <pc:docMk/>
            <pc:sldMk cId="583297472" sldId="1724"/>
            <ac:spMk id="192" creationId="{19498750-D18A-498E-AD3A-B367966A1294}"/>
          </ac:spMkLst>
        </pc:spChg>
        <pc:spChg chg="mod">
          <ac:chgData name="Paul Wilcox" userId="be6daff017ddb434" providerId="LiveId" clId="{6DF877F8-BD0D-4366-B180-E1DEB112261D}" dt="2018-07-09T20:55:41.269" v="67" actId="207"/>
          <ac:spMkLst>
            <pc:docMk/>
            <pc:sldMk cId="583297472" sldId="1724"/>
            <ac:spMk id="203" creationId="{A91D8FA5-6F15-4CC4-9831-217F750AFA2F}"/>
          </ac:spMkLst>
        </pc:spChg>
        <pc:spChg chg="mod">
          <ac:chgData name="Paul Wilcox" userId="be6daff017ddb434" providerId="LiveId" clId="{6DF877F8-BD0D-4366-B180-E1DEB112261D}" dt="2018-07-09T20:54:17.102" v="50" actId="403"/>
          <ac:spMkLst>
            <pc:docMk/>
            <pc:sldMk cId="583297472" sldId="1724"/>
            <ac:spMk id="222" creationId="{230427D2-1FBD-4CF1-8608-FA47BA0FEA07}"/>
          </ac:spMkLst>
        </pc:spChg>
        <pc:spChg chg="mod">
          <ac:chgData name="Paul Wilcox" userId="be6daff017ddb434" providerId="LiveId" clId="{6DF877F8-BD0D-4366-B180-E1DEB112261D}" dt="2018-07-09T20:54:17.102" v="50" actId="403"/>
          <ac:spMkLst>
            <pc:docMk/>
            <pc:sldMk cId="583297472" sldId="1724"/>
            <ac:spMk id="223" creationId="{3E134ACC-76FE-4F6B-B667-F0AF66F1273B}"/>
          </ac:spMkLst>
        </pc:spChg>
        <pc:grpChg chg="add mod">
          <ac:chgData name="Paul Wilcox" userId="be6daff017ddb434" providerId="LiveId" clId="{6DF877F8-BD0D-4366-B180-E1DEB112261D}" dt="2018-07-09T20:54:11.166" v="44" actId="1076"/>
          <ac:grpSpMkLst>
            <pc:docMk/>
            <pc:sldMk cId="583297472" sldId="1724"/>
            <ac:grpSpMk id="119" creationId="{66F6210A-491A-4E1C-A692-E8B07A3C6536}"/>
          </ac:grpSpMkLst>
        </pc:grpChg>
        <pc:grpChg chg="del">
          <ac:chgData name="Paul Wilcox" userId="be6daff017ddb434" providerId="LiveId" clId="{6DF877F8-BD0D-4366-B180-E1DEB112261D}" dt="2018-07-09T20:55:00.435" v="57" actId="478"/>
          <ac:grpSpMkLst>
            <pc:docMk/>
            <pc:sldMk cId="583297472" sldId="1724"/>
            <ac:grpSpMk id="151" creationId="{3D8D8747-6816-4281-B84C-C188C431482E}"/>
          </ac:grpSpMkLst>
        </pc:grpChg>
        <pc:grpChg chg="del">
          <ac:chgData name="Paul Wilcox" userId="be6daff017ddb434" providerId="LiveId" clId="{6DF877F8-BD0D-4366-B180-E1DEB112261D}" dt="2018-07-09T20:53:41.798" v="37" actId="478"/>
          <ac:grpSpMkLst>
            <pc:docMk/>
            <pc:sldMk cId="583297472" sldId="1724"/>
            <ac:grpSpMk id="168" creationId="{18B4B116-2A22-4BED-9735-994723999AEE}"/>
          </ac:grpSpMkLst>
        </pc:grpChg>
        <pc:grpChg chg="add mod">
          <ac:chgData name="Paul Wilcox" userId="be6daff017ddb434" providerId="LiveId" clId="{6DF877F8-BD0D-4366-B180-E1DEB112261D}" dt="2018-07-09T20:53:47.714" v="39" actId="1076"/>
          <ac:grpSpMkLst>
            <pc:docMk/>
            <pc:sldMk cId="583297472" sldId="1724"/>
            <ac:grpSpMk id="216" creationId="{42F9DE23-64A5-46E0-A7A4-B41C350F9219}"/>
          </ac:grpSpMkLst>
        </pc:grpChg>
        <pc:grpChg chg="add mod">
          <ac:chgData name="Paul Wilcox" userId="be6daff017ddb434" providerId="LiveId" clId="{6DF877F8-BD0D-4366-B180-E1DEB112261D}" dt="2018-07-09T20:54:26.661" v="53" actId="1076"/>
          <ac:grpSpMkLst>
            <pc:docMk/>
            <pc:sldMk cId="583297472" sldId="1724"/>
            <ac:grpSpMk id="221" creationId="{1A294A52-E3E4-422B-82AC-31C40C86506B}"/>
          </ac:grpSpMkLst>
        </pc:grpChg>
        <pc:grpChg chg="add mod">
          <ac:chgData name="Paul Wilcox" userId="be6daff017ddb434" providerId="LiveId" clId="{6DF877F8-BD0D-4366-B180-E1DEB112261D}" dt="2018-07-09T20:55:04.532" v="58" actId="1076"/>
          <ac:grpSpMkLst>
            <pc:docMk/>
            <pc:sldMk cId="583297472" sldId="1724"/>
            <ac:grpSpMk id="224" creationId="{BA85E699-6C47-4109-A941-5151CE1D2AB4}"/>
          </ac:grpSpMkLst>
        </pc:grpChg>
        <pc:picChg chg="mod">
          <ac:chgData name="Paul Wilcox" userId="be6daff017ddb434" providerId="LiveId" clId="{6DF877F8-BD0D-4366-B180-E1DEB112261D}" dt="2018-07-09T20:55:13.689" v="61" actId="1582"/>
          <ac:picMkLst>
            <pc:docMk/>
            <pc:sldMk cId="583297472" sldId="1724"/>
            <ac:picMk id="157" creationId="{969F49EE-74FE-48F2-BDC8-888C3479963D}"/>
          </ac:picMkLst>
        </pc:picChg>
        <pc:picChg chg="mod">
          <ac:chgData name="Paul Wilcox" userId="be6daff017ddb434" providerId="LiveId" clId="{6DF877F8-BD0D-4366-B180-E1DEB112261D}" dt="2018-07-09T20:55:24.857" v="64" actId="207"/>
          <ac:picMkLst>
            <pc:docMk/>
            <pc:sldMk cId="583297472" sldId="1724"/>
            <ac:picMk id="164" creationId="{889F5A79-8D19-44B8-8B28-EC39D17FE254}"/>
          </ac:picMkLst>
        </pc:picChg>
      </pc:sldChg>
      <pc:sldChg chg="modSp">
        <pc:chgData name="Paul Wilcox" userId="be6daff017ddb434" providerId="LiveId" clId="{6DF877F8-BD0D-4366-B180-E1DEB112261D}" dt="2018-07-09T20:49:48.766" v="7" actId="1076"/>
        <pc:sldMkLst>
          <pc:docMk/>
          <pc:sldMk cId="3949645284" sldId="1725"/>
        </pc:sldMkLst>
        <pc:spChg chg="mod">
          <ac:chgData name="Paul Wilcox" userId="be6daff017ddb434" providerId="LiveId" clId="{6DF877F8-BD0D-4366-B180-E1DEB112261D}" dt="2018-07-09T20:49:48.766" v="7" actId="1076"/>
          <ac:spMkLst>
            <pc:docMk/>
            <pc:sldMk cId="3949645284" sldId="1725"/>
            <ac:spMk id="25" creationId="{70B98024-A359-964B-9850-B7C144E780F5}"/>
          </ac:spMkLst>
        </pc:spChg>
        <pc:spChg chg="mod">
          <ac:chgData name="Paul Wilcox" userId="be6daff017ddb434" providerId="LiveId" clId="{6DF877F8-BD0D-4366-B180-E1DEB112261D}" dt="2018-07-09T20:49:48.766" v="7" actId="1076"/>
          <ac:spMkLst>
            <pc:docMk/>
            <pc:sldMk cId="3949645284" sldId="1725"/>
            <ac:spMk id="26" creationId="{DE2BC445-2C69-2540-9E4D-7B64763D11B4}"/>
          </ac:spMkLst>
        </pc:spChg>
      </pc:sldChg>
      <pc:sldChg chg="addSp delSp modSp">
        <pc:chgData name="Paul Wilcox" userId="be6daff017ddb434" providerId="LiveId" clId="{6DF877F8-BD0D-4366-B180-E1DEB112261D}" dt="2018-07-09T21:08:28.622" v="175" actId="1076"/>
        <pc:sldMkLst>
          <pc:docMk/>
          <pc:sldMk cId="873138905" sldId="1726"/>
        </pc:sldMkLst>
        <pc:spChg chg="del">
          <ac:chgData name="Paul Wilcox" userId="be6daff017ddb434" providerId="LiveId" clId="{6DF877F8-BD0D-4366-B180-E1DEB112261D}" dt="2018-07-09T20:56:30.580" v="73" actId="478"/>
          <ac:spMkLst>
            <pc:docMk/>
            <pc:sldMk cId="873138905" sldId="1726"/>
            <ac:spMk id="31" creationId="{93E16C0A-8680-4B01-A3E9-B0A1418DE3BE}"/>
          </ac:spMkLst>
        </pc:spChg>
        <pc:spChg chg="del">
          <ac:chgData name="Paul Wilcox" userId="be6daff017ddb434" providerId="LiveId" clId="{6DF877F8-BD0D-4366-B180-E1DEB112261D}" dt="2018-07-09T20:56:30.580" v="73" actId="478"/>
          <ac:spMkLst>
            <pc:docMk/>
            <pc:sldMk cId="873138905" sldId="1726"/>
            <ac:spMk id="49" creationId="{F5CFDC75-4E4D-4101-8D08-64EE9CD1E254}"/>
          </ac:spMkLst>
        </pc:spChg>
        <pc:spChg chg="del">
          <ac:chgData name="Paul Wilcox" userId="be6daff017ddb434" providerId="LiveId" clId="{6DF877F8-BD0D-4366-B180-E1DEB112261D}" dt="2018-07-09T20:56:30.580" v="73" actId="478"/>
          <ac:spMkLst>
            <pc:docMk/>
            <pc:sldMk cId="873138905" sldId="1726"/>
            <ac:spMk id="52" creationId="{A7B07FC4-5E97-4942-AE87-25E7AC87EB8C}"/>
          </ac:spMkLst>
        </pc:spChg>
        <pc:spChg chg="mod">
          <ac:chgData name="Paul Wilcox" userId="be6daff017ddb434" providerId="LiveId" clId="{6DF877F8-BD0D-4366-B180-E1DEB112261D}" dt="2018-07-09T20:57:50.627" v="89" actId="208"/>
          <ac:spMkLst>
            <pc:docMk/>
            <pc:sldMk cId="873138905" sldId="1726"/>
            <ac:spMk id="61" creationId="{E79E0AC2-5513-485B-8481-D54E67D671A2}"/>
          </ac:spMkLst>
        </pc:spChg>
        <pc:spChg chg="mod">
          <ac:chgData name="Paul Wilcox" userId="be6daff017ddb434" providerId="LiveId" clId="{6DF877F8-BD0D-4366-B180-E1DEB112261D}" dt="2018-07-09T20:57:50.627" v="89" actId="208"/>
          <ac:spMkLst>
            <pc:docMk/>
            <pc:sldMk cId="873138905" sldId="1726"/>
            <ac:spMk id="62" creationId="{4A8CF03B-B203-47A8-8148-568ABEC30B32}"/>
          </ac:spMkLst>
        </pc:spChg>
        <pc:spChg chg="mod">
          <ac:chgData name="Paul Wilcox" userId="be6daff017ddb434" providerId="LiveId" clId="{6DF877F8-BD0D-4366-B180-E1DEB112261D}" dt="2018-07-09T20:57:09.198" v="81" actId="207"/>
          <ac:spMkLst>
            <pc:docMk/>
            <pc:sldMk cId="873138905" sldId="1726"/>
            <ac:spMk id="69" creationId="{B21A96BD-ABDE-4979-B88C-9A2F45FBAB30}"/>
          </ac:spMkLst>
        </pc:spChg>
        <pc:spChg chg="mod">
          <ac:chgData name="Paul Wilcox" userId="be6daff017ddb434" providerId="LiveId" clId="{6DF877F8-BD0D-4366-B180-E1DEB112261D}" dt="2018-07-09T20:57:11.880" v="82" actId="207"/>
          <ac:spMkLst>
            <pc:docMk/>
            <pc:sldMk cId="873138905" sldId="1726"/>
            <ac:spMk id="71" creationId="{8228B25F-7937-45B0-B702-906128801528}"/>
          </ac:spMkLst>
        </pc:spChg>
        <pc:spChg chg="mod">
          <ac:chgData name="Paul Wilcox" userId="be6daff017ddb434" providerId="LiveId" clId="{6DF877F8-BD0D-4366-B180-E1DEB112261D}" dt="2018-07-09T20:57:18.628" v="83" actId="1076"/>
          <ac:spMkLst>
            <pc:docMk/>
            <pc:sldMk cId="873138905" sldId="1726"/>
            <ac:spMk id="72" creationId="{A4E3BBB7-8893-47BA-A928-874CEEAAEF0E}"/>
          </ac:spMkLst>
        </pc:spChg>
        <pc:spChg chg="mod">
          <ac:chgData name="Paul Wilcox" userId="be6daff017ddb434" providerId="LiveId" clId="{6DF877F8-BD0D-4366-B180-E1DEB112261D}" dt="2018-07-09T20:57:22.179" v="84" actId="1076"/>
          <ac:spMkLst>
            <pc:docMk/>
            <pc:sldMk cId="873138905" sldId="1726"/>
            <ac:spMk id="73" creationId="{1E10350B-200A-471D-9FF4-923D9D162DB8}"/>
          </ac:spMkLst>
        </pc:spChg>
        <pc:spChg chg="mod">
          <ac:chgData name="Paul Wilcox" userId="be6daff017ddb434" providerId="LiveId" clId="{6DF877F8-BD0D-4366-B180-E1DEB112261D}" dt="2018-07-09T20:57:18.628" v="83" actId="1076"/>
          <ac:spMkLst>
            <pc:docMk/>
            <pc:sldMk cId="873138905" sldId="1726"/>
            <ac:spMk id="74" creationId="{44D82030-392B-49DD-8331-550CCE41E387}"/>
          </ac:spMkLst>
        </pc:spChg>
        <pc:spChg chg="mod">
          <ac:chgData name="Paul Wilcox" userId="be6daff017ddb434" providerId="LiveId" clId="{6DF877F8-BD0D-4366-B180-E1DEB112261D}" dt="2018-07-09T20:58:03.644" v="92" actId="208"/>
          <ac:spMkLst>
            <pc:docMk/>
            <pc:sldMk cId="873138905" sldId="1726"/>
            <ac:spMk id="102" creationId="{46BD4D1F-FA21-4A97-B1DC-64E160461B38}"/>
          </ac:spMkLst>
        </pc:spChg>
        <pc:spChg chg="mod">
          <ac:chgData name="Paul Wilcox" userId="be6daff017ddb434" providerId="LiveId" clId="{6DF877F8-BD0D-4366-B180-E1DEB112261D}" dt="2018-07-09T20:57:55.469" v="91" actId="1076"/>
          <ac:spMkLst>
            <pc:docMk/>
            <pc:sldMk cId="873138905" sldId="1726"/>
            <ac:spMk id="104" creationId="{A127E158-1AF2-49A1-A04F-31DB5D623378}"/>
          </ac:spMkLst>
        </pc:spChg>
        <pc:spChg chg="del">
          <ac:chgData name="Paul Wilcox" userId="be6daff017ddb434" providerId="LiveId" clId="{6DF877F8-BD0D-4366-B180-E1DEB112261D}" dt="2018-07-09T20:57:34.833" v="86" actId="478"/>
          <ac:spMkLst>
            <pc:docMk/>
            <pc:sldMk cId="873138905" sldId="1726"/>
            <ac:spMk id="121" creationId="{F52BA95F-EA3E-4A19-92EC-20886BC38AB8}"/>
          </ac:spMkLst>
        </pc:spChg>
        <pc:spChg chg="mod">
          <ac:chgData name="Paul Wilcox" userId="be6daff017ddb434" providerId="LiveId" clId="{6DF877F8-BD0D-4366-B180-E1DEB112261D}" dt="2018-07-09T20:58:32.195" v="96" actId="1076"/>
          <ac:spMkLst>
            <pc:docMk/>
            <pc:sldMk cId="873138905" sldId="1726"/>
            <ac:spMk id="122" creationId="{97147C65-9D0E-45ED-9CD4-402193ADD697}"/>
          </ac:spMkLst>
        </pc:spChg>
        <pc:spChg chg="mod">
          <ac:chgData name="Paul Wilcox" userId="be6daff017ddb434" providerId="LiveId" clId="{6DF877F8-BD0D-4366-B180-E1DEB112261D}" dt="2018-07-09T21:00:44.492" v="112" actId="1076"/>
          <ac:spMkLst>
            <pc:docMk/>
            <pc:sldMk cId="873138905" sldId="1726"/>
            <ac:spMk id="144" creationId="{B6FEE918-0B84-49B7-A525-B1734C8678E1}"/>
          </ac:spMkLst>
        </pc:spChg>
        <pc:grpChg chg="mod">
          <ac:chgData name="Paul Wilcox" userId="be6daff017ddb434" providerId="LiveId" clId="{6DF877F8-BD0D-4366-B180-E1DEB112261D}" dt="2018-07-09T21:08:28.622" v="175" actId="1076"/>
          <ac:grpSpMkLst>
            <pc:docMk/>
            <pc:sldMk cId="873138905" sldId="1726"/>
            <ac:grpSpMk id="3" creationId="{C08A6352-FD7C-BD43-8202-2F7167A02A14}"/>
          </ac:grpSpMkLst>
        </pc:grpChg>
        <pc:grpChg chg="del">
          <ac:chgData name="Paul Wilcox" userId="be6daff017ddb434" providerId="LiveId" clId="{6DF877F8-BD0D-4366-B180-E1DEB112261D}" dt="2018-07-09T20:56:30.580" v="73" actId="478"/>
          <ac:grpSpMkLst>
            <pc:docMk/>
            <pc:sldMk cId="873138905" sldId="1726"/>
            <ac:grpSpMk id="29" creationId="{238AB39E-EA2B-4DC1-A067-81F4E790A4AB}"/>
          </ac:grpSpMkLst>
        </pc:grpChg>
        <pc:grpChg chg="del">
          <ac:chgData name="Paul Wilcox" userId="be6daff017ddb434" providerId="LiveId" clId="{6DF877F8-BD0D-4366-B180-E1DEB112261D}" dt="2018-07-09T20:56:30.580" v="73" actId="478"/>
          <ac:grpSpMkLst>
            <pc:docMk/>
            <pc:sldMk cId="873138905" sldId="1726"/>
            <ac:grpSpMk id="50" creationId="{77C53E60-08C7-4FAE-B40C-E3E8286BDA14}"/>
          </ac:grpSpMkLst>
        </pc:grpChg>
        <pc:grpChg chg="add del mod">
          <ac:chgData name="Paul Wilcox" userId="be6daff017ddb434" providerId="LiveId" clId="{6DF877F8-BD0D-4366-B180-E1DEB112261D}" dt="2018-07-09T20:57:25.692" v="85" actId="478"/>
          <ac:grpSpMkLst>
            <pc:docMk/>
            <pc:sldMk cId="873138905" sldId="1726"/>
            <ac:grpSpMk id="63" creationId="{B8ABAF8E-3816-483E-9757-BC0667E523BF}"/>
          </ac:grpSpMkLst>
        </pc:grpChg>
        <pc:grpChg chg="add mod">
          <ac:chgData name="Paul Wilcox" userId="be6daff017ddb434" providerId="LiveId" clId="{6DF877F8-BD0D-4366-B180-E1DEB112261D}" dt="2018-07-09T21:08:28.622" v="175" actId="1076"/>
          <ac:grpSpMkLst>
            <pc:docMk/>
            <pc:sldMk cId="873138905" sldId="1726"/>
            <ac:grpSpMk id="84" creationId="{8D95F197-817A-47E4-8A57-AEAC894F68A9}"/>
          </ac:grpSpMkLst>
        </pc:grpChg>
        <pc:grpChg chg="add mod">
          <ac:chgData name="Paul Wilcox" userId="be6daff017ddb434" providerId="LiveId" clId="{6DF877F8-BD0D-4366-B180-E1DEB112261D}" dt="2018-07-09T21:08:28.622" v="175" actId="1076"/>
          <ac:grpSpMkLst>
            <pc:docMk/>
            <pc:sldMk cId="873138905" sldId="1726"/>
            <ac:grpSpMk id="89" creationId="{084596A1-6AE5-481B-BC76-F113ED22264A}"/>
          </ac:grpSpMkLst>
        </pc:grpChg>
        <pc:grpChg chg="add mod">
          <ac:chgData name="Paul Wilcox" userId="be6daff017ddb434" providerId="LiveId" clId="{6DF877F8-BD0D-4366-B180-E1DEB112261D}" dt="2018-07-09T21:08:28.622" v="175" actId="1076"/>
          <ac:grpSpMkLst>
            <pc:docMk/>
            <pc:sldMk cId="873138905" sldId="1726"/>
            <ac:grpSpMk id="92" creationId="{9AB9F507-53D3-4D28-B519-43D7C2205736}"/>
          </ac:grpSpMkLst>
        </pc:grpChg>
        <pc:grpChg chg="del">
          <ac:chgData name="Paul Wilcox" userId="be6daff017ddb434" providerId="LiveId" clId="{6DF877F8-BD0D-4366-B180-E1DEB112261D}" dt="2018-07-09T20:57:34.833" v="86" actId="478"/>
          <ac:grpSpMkLst>
            <pc:docMk/>
            <pc:sldMk cId="873138905" sldId="1726"/>
            <ac:grpSpMk id="120" creationId="{66622597-DCE2-4326-89B7-80C262E4B480}"/>
          </ac:grpSpMkLst>
        </pc:grpChg>
        <pc:picChg chg="mod">
          <ac:chgData name="Paul Wilcox" userId="be6daff017ddb434" providerId="LiveId" clId="{6DF877F8-BD0D-4366-B180-E1DEB112261D}" dt="2018-07-09T20:58:48.310" v="98" actId="208"/>
          <ac:picMkLst>
            <pc:docMk/>
            <pc:sldMk cId="873138905" sldId="1726"/>
            <ac:picMk id="6" creationId="{F4A5E89A-63D1-48C1-A1BD-A80D5035FB7A}"/>
          </ac:picMkLst>
        </pc:picChg>
      </pc:sldChg>
      <pc:sldChg chg="modSp modAnim">
        <pc:chgData name="Paul Wilcox" userId="be6daff017ddb434" providerId="LiveId" clId="{6DF877F8-BD0D-4366-B180-E1DEB112261D}" dt="2018-07-09T21:06:18.868" v="166" actId="1076"/>
        <pc:sldMkLst>
          <pc:docMk/>
          <pc:sldMk cId="3419882467" sldId="1851"/>
        </pc:sldMkLst>
        <pc:spChg chg="mod">
          <ac:chgData name="Paul Wilcox" userId="be6daff017ddb434" providerId="LiveId" clId="{6DF877F8-BD0D-4366-B180-E1DEB112261D}" dt="2018-07-09T21:05:50.471" v="155" actId="1076"/>
          <ac:spMkLst>
            <pc:docMk/>
            <pc:sldMk cId="3419882467" sldId="1851"/>
            <ac:spMk id="9" creationId="{6D279031-E9B4-459E-9376-08AE3B6D0B62}"/>
          </ac:spMkLst>
        </pc:spChg>
        <pc:spChg chg="mod">
          <ac:chgData name="Paul Wilcox" userId="be6daff017ddb434" providerId="LiveId" clId="{6DF877F8-BD0D-4366-B180-E1DEB112261D}" dt="2018-07-09T21:06:11.499" v="164" actId="1076"/>
          <ac:spMkLst>
            <pc:docMk/>
            <pc:sldMk cId="3419882467" sldId="1851"/>
            <ac:spMk id="41" creationId="{00000000-0000-0000-0000-000000000000}"/>
          </ac:spMkLst>
        </pc:spChg>
        <pc:spChg chg="mod">
          <ac:chgData name="Paul Wilcox" userId="be6daff017ddb434" providerId="LiveId" clId="{6DF877F8-BD0D-4366-B180-E1DEB112261D}" dt="2018-07-09T21:05:50.471" v="155" actId="1076"/>
          <ac:spMkLst>
            <pc:docMk/>
            <pc:sldMk cId="3419882467" sldId="1851"/>
            <ac:spMk id="51" creationId="{6D279031-E9B4-459E-9376-08AE3B6D0B62}"/>
          </ac:spMkLst>
        </pc:spChg>
        <pc:spChg chg="mod">
          <ac:chgData name="Paul Wilcox" userId="be6daff017ddb434" providerId="LiveId" clId="{6DF877F8-BD0D-4366-B180-E1DEB112261D}" dt="2018-07-09T21:05:50.471" v="155" actId="1076"/>
          <ac:spMkLst>
            <pc:docMk/>
            <pc:sldMk cId="3419882467" sldId="1851"/>
            <ac:spMk id="52" creationId="{6D279031-E9B4-459E-9376-08AE3B6D0B62}"/>
          </ac:spMkLst>
        </pc:spChg>
        <pc:spChg chg="mod">
          <ac:chgData name="Paul Wilcox" userId="be6daff017ddb434" providerId="LiveId" clId="{6DF877F8-BD0D-4366-B180-E1DEB112261D}" dt="2018-07-09T21:06:13.989" v="165" actId="1076"/>
          <ac:spMkLst>
            <pc:docMk/>
            <pc:sldMk cId="3419882467" sldId="1851"/>
            <ac:spMk id="78" creationId="{6ECC5F97-E489-4C1E-99AD-CF202929F9A0}"/>
          </ac:spMkLst>
        </pc:spChg>
        <pc:spChg chg="mod">
          <ac:chgData name="Paul Wilcox" userId="be6daff017ddb434" providerId="LiveId" clId="{6DF877F8-BD0D-4366-B180-E1DEB112261D}" dt="2018-07-09T21:06:18.868" v="166" actId="1076"/>
          <ac:spMkLst>
            <pc:docMk/>
            <pc:sldMk cId="3419882467" sldId="1851"/>
            <ac:spMk id="85" creationId="{8BAE45BE-952C-4634-A355-456FDC581C21}"/>
          </ac:spMkLst>
        </pc:spChg>
        <pc:spChg chg="mod">
          <ac:chgData name="Paul Wilcox" userId="be6daff017ddb434" providerId="LiveId" clId="{6DF877F8-BD0D-4366-B180-E1DEB112261D}" dt="2018-07-09T21:06:01.542" v="159" actId="1076"/>
          <ac:spMkLst>
            <pc:docMk/>
            <pc:sldMk cId="3419882467" sldId="1851"/>
            <ac:spMk id="86" creationId="{09BC76BF-DDE4-41B5-8000-14941D55F8BF}"/>
          </ac:spMkLst>
        </pc:spChg>
        <pc:spChg chg="mod">
          <ac:chgData name="Paul Wilcox" userId="be6daff017ddb434" providerId="LiveId" clId="{6DF877F8-BD0D-4366-B180-E1DEB112261D}" dt="2018-07-09T21:05:50.471" v="155" actId="1076"/>
          <ac:spMkLst>
            <pc:docMk/>
            <pc:sldMk cId="3419882467" sldId="1851"/>
            <ac:spMk id="88" creationId="{D6BC2A02-E906-43FF-9085-739F71C6D857}"/>
          </ac:spMkLst>
        </pc:spChg>
        <pc:spChg chg="mod">
          <ac:chgData name="Paul Wilcox" userId="be6daff017ddb434" providerId="LiveId" clId="{6DF877F8-BD0D-4366-B180-E1DEB112261D}" dt="2018-07-09T21:04:50.604" v="148" actId="20577"/>
          <ac:spMkLst>
            <pc:docMk/>
            <pc:sldMk cId="3419882467" sldId="1851"/>
            <ac:spMk id="92" creationId="{E02C7008-4B90-0D48-A618-0C956664F5E3}"/>
          </ac:spMkLst>
        </pc:spChg>
        <pc:spChg chg="mod">
          <ac:chgData name="Paul Wilcox" userId="be6daff017ddb434" providerId="LiveId" clId="{6DF877F8-BD0D-4366-B180-E1DEB112261D}" dt="2018-07-09T21:04:45.816" v="145" actId="948"/>
          <ac:spMkLst>
            <pc:docMk/>
            <pc:sldMk cId="3419882467" sldId="1851"/>
            <ac:spMk id="97" creationId="{4B44B0D8-3F6F-384A-80EF-FEED18D6854B}"/>
          </ac:spMkLst>
        </pc:spChg>
        <pc:spChg chg="mod">
          <ac:chgData name="Paul Wilcox" userId="be6daff017ddb434" providerId="LiveId" clId="{6DF877F8-BD0D-4366-B180-E1DEB112261D}" dt="2018-07-09T21:05:04.689" v="153" actId="948"/>
          <ac:spMkLst>
            <pc:docMk/>
            <pc:sldMk cId="3419882467" sldId="1851"/>
            <ac:spMk id="102" creationId="{5F617C88-4096-6744-85EB-A04AFD015038}"/>
          </ac:spMkLst>
        </pc:spChg>
        <pc:spChg chg="mod">
          <ac:chgData name="Paul Wilcox" userId="be6daff017ddb434" providerId="LiveId" clId="{6DF877F8-BD0D-4366-B180-E1DEB112261D}" dt="2018-07-09T21:05:08.059" v="154" actId="948"/>
          <ac:spMkLst>
            <pc:docMk/>
            <pc:sldMk cId="3419882467" sldId="1851"/>
            <ac:spMk id="107" creationId="{CAA9A2C3-43AE-D040-B927-5DDA70A9C15F}"/>
          </ac:spMkLst>
        </pc:spChg>
        <pc:grpChg chg="mod">
          <ac:chgData name="Paul Wilcox" userId="be6daff017ddb434" providerId="LiveId" clId="{6DF877F8-BD0D-4366-B180-E1DEB112261D}" dt="2018-07-09T21:02:57.354" v="119" actId="1076"/>
          <ac:grpSpMkLst>
            <pc:docMk/>
            <pc:sldMk cId="3419882467" sldId="1851"/>
            <ac:grpSpMk id="16" creationId="{0D0D1027-84C8-2A43-A519-FFBEF4BCB765}"/>
          </ac:grpSpMkLst>
        </pc:grpChg>
        <pc:grpChg chg="mod">
          <ac:chgData name="Paul Wilcox" userId="be6daff017ddb434" providerId="LiveId" clId="{6DF877F8-BD0D-4366-B180-E1DEB112261D}" dt="2018-07-09T21:02:50.778" v="118" actId="1076"/>
          <ac:grpSpMkLst>
            <pc:docMk/>
            <pc:sldMk cId="3419882467" sldId="1851"/>
            <ac:grpSpMk id="96" creationId="{9EB548AA-603B-EF4E-9CEC-377DDFD0C356}"/>
          </ac:grpSpMkLst>
        </pc:grpChg>
        <pc:grpChg chg="mod">
          <ac:chgData name="Paul Wilcox" userId="be6daff017ddb434" providerId="LiveId" clId="{6DF877F8-BD0D-4366-B180-E1DEB112261D}" dt="2018-07-09T21:02:50.778" v="118" actId="1076"/>
          <ac:grpSpMkLst>
            <pc:docMk/>
            <pc:sldMk cId="3419882467" sldId="1851"/>
            <ac:grpSpMk id="113" creationId="{A9007545-A0E2-BA4F-8676-FFC7215898E4}"/>
          </ac:grpSpMkLst>
        </pc:grpChg>
        <pc:cxnChg chg="mod">
          <ac:chgData name="Paul Wilcox" userId="be6daff017ddb434" providerId="LiveId" clId="{6DF877F8-BD0D-4366-B180-E1DEB112261D}" dt="2018-07-09T21:05:50.471" v="155" actId="1076"/>
          <ac:cxnSpMkLst>
            <pc:docMk/>
            <pc:sldMk cId="3419882467" sldId="1851"/>
            <ac:cxnSpMk id="81" creationId="{EA11452D-9DF8-4888-88CB-85C6C1381348}"/>
          </ac:cxnSpMkLst>
        </pc:cxnChg>
      </pc:sldChg>
      <pc:sldChg chg="modSp">
        <pc:chgData name="Paul Wilcox" userId="be6daff017ddb434" providerId="LiveId" clId="{6DF877F8-BD0D-4366-B180-E1DEB112261D}" dt="2018-07-09T21:08:49.903" v="177" actId="208"/>
        <pc:sldMkLst>
          <pc:docMk/>
          <pc:sldMk cId="2336581419" sldId="1852"/>
        </pc:sldMkLst>
        <pc:spChg chg="mod">
          <ac:chgData name="Paul Wilcox" userId="be6daff017ddb434" providerId="LiveId" clId="{6DF877F8-BD0D-4366-B180-E1DEB112261D}" dt="2018-07-09T21:00:27.534" v="110" actId="1076"/>
          <ac:spMkLst>
            <pc:docMk/>
            <pc:sldMk cId="2336581419" sldId="1852"/>
            <ac:spMk id="3" creationId="{BFB1BA88-8EFB-4E4D-A1FE-E121437A605E}"/>
          </ac:spMkLst>
        </pc:spChg>
        <pc:spChg chg="mod">
          <ac:chgData name="Paul Wilcox" userId="be6daff017ddb434" providerId="LiveId" clId="{6DF877F8-BD0D-4366-B180-E1DEB112261D}" dt="2018-07-09T21:00:13.116" v="108" actId="2085"/>
          <ac:spMkLst>
            <pc:docMk/>
            <pc:sldMk cId="2336581419" sldId="1852"/>
            <ac:spMk id="123" creationId="{D841CF8F-6FB9-3F4F-B70F-8390EB191E3A}"/>
          </ac:spMkLst>
        </pc:spChg>
        <pc:spChg chg="mod">
          <ac:chgData name="Paul Wilcox" userId="be6daff017ddb434" providerId="LiveId" clId="{6DF877F8-BD0D-4366-B180-E1DEB112261D}" dt="2018-07-09T21:08:49.903" v="177" actId="208"/>
          <ac:spMkLst>
            <pc:docMk/>
            <pc:sldMk cId="2336581419" sldId="1852"/>
            <ac:spMk id="125" creationId="{94982DA1-512B-0843-B4DB-7882A1E90294}"/>
          </ac:spMkLst>
        </pc:spChg>
        <pc:spChg chg="mod">
          <ac:chgData name="Paul Wilcox" userId="be6daff017ddb434" providerId="LiveId" clId="{6DF877F8-BD0D-4366-B180-E1DEB112261D}" dt="2018-07-09T21:00:13.116" v="108" actId="2085"/>
          <ac:spMkLst>
            <pc:docMk/>
            <pc:sldMk cId="2336581419" sldId="1852"/>
            <ac:spMk id="130" creationId="{AA14DC73-21F1-1447-83BA-3085A7C9845A}"/>
          </ac:spMkLst>
        </pc:spChg>
        <pc:spChg chg="mod">
          <ac:chgData name="Paul Wilcox" userId="be6daff017ddb434" providerId="LiveId" clId="{6DF877F8-BD0D-4366-B180-E1DEB112261D}" dt="2018-07-09T21:00:13.116" v="108" actId="2085"/>
          <ac:spMkLst>
            <pc:docMk/>
            <pc:sldMk cId="2336581419" sldId="1852"/>
            <ac:spMk id="131" creationId="{D2387812-571D-A04A-822D-E249984BE950}"/>
          </ac:spMkLst>
        </pc:spChg>
        <pc:spChg chg="mod">
          <ac:chgData name="Paul Wilcox" userId="be6daff017ddb434" providerId="LiveId" clId="{6DF877F8-BD0D-4366-B180-E1DEB112261D}" dt="2018-07-09T21:00:13.116" v="108" actId="2085"/>
          <ac:spMkLst>
            <pc:docMk/>
            <pc:sldMk cId="2336581419" sldId="1852"/>
            <ac:spMk id="132" creationId="{8FDA0018-DBE3-E146-B111-69D18E9DE7A8}"/>
          </ac:spMkLst>
        </pc:spChg>
        <pc:spChg chg="mod">
          <ac:chgData name="Paul Wilcox" userId="be6daff017ddb434" providerId="LiveId" clId="{6DF877F8-BD0D-4366-B180-E1DEB112261D}" dt="2018-07-09T21:00:13.116" v="108" actId="2085"/>
          <ac:spMkLst>
            <pc:docMk/>
            <pc:sldMk cId="2336581419" sldId="1852"/>
            <ac:spMk id="133" creationId="{184C196C-EDEE-FA47-8AD6-C6548E18C20D}"/>
          </ac:spMkLst>
        </pc:spChg>
        <pc:spChg chg="mod">
          <ac:chgData name="Paul Wilcox" userId="be6daff017ddb434" providerId="LiveId" clId="{6DF877F8-BD0D-4366-B180-E1DEB112261D}" dt="2018-07-09T21:00:13.116" v="108" actId="2085"/>
          <ac:spMkLst>
            <pc:docMk/>
            <pc:sldMk cId="2336581419" sldId="1852"/>
            <ac:spMk id="134" creationId="{5297850B-B388-0145-BE8B-6E82775E26EE}"/>
          </ac:spMkLst>
        </pc:spChg>
        <pc:spChg chg="mod">
          <ac:chgData name="Paul Wilcox" userId="be6daff017ddb434" providerId="LiveId" clId="{6DF877F8-BD0D-4366-B180-E1DEB112261D}" dt="2018-07-09T21:00:13.116" v="108" actId="2085"/>
          <ac:spMkLst>
            <pc:docMk/>
            <pc:sldMk cId="2336581419" sldId="1852"/>
            <ac:spMk id="135" creationId="{CDEDA99C-43BA-E64C-B73E-C300879FA3A2}"/>
          </ac:spMkLst>
        </pc:spChg>
        <pc:spChg chg="mod">
          <ac:chgData name="Paul Wilcox" userId="be6daff017ddb434" providerId="LiveId" clId="{6DF877F8-BD0D-4366-B180-E1DEB112261D}" dt="2018-07-09T21:00:13.116" v="108" actId="2085"/>
          <ac:spMkLst>
            <pc:docMk/>
            <pc:sldMk cId="2336581419" sldId="1852"/>
            <ac:spMk id="136" creationId="{AAF6EBC6-97AA-114F-BF3F-4419699FFE06}"/>
          </ac:spMkLst>
        </pc:spChg>
        <pc:spChg chg="mod">
          <ac:chgData name="Paul Wilcox" userId="be6daff017ddb434" providerId="LiveId" clId="{6DF877F8-BD0D-4366-B180-E1DEB112261D}" dt="2018-07-09T21:00:13.116" v="108" actId="2085"/>
          <ac:spMkLst>
            <pc:docMk/>
            <pc:sldMk cId="2336581419" sldId="1852"/>
            <ac:spMk id="137" creationId="{5B6E7A09-001F-8A4E-B1EF-DB285F72B82E}"/>
          </ac:spMkLst>
        </pc:spChg>
        <pc:spChg chg="mod">
          <ac:chgData name="Paul Wilcox" userId="be6daff017ddb434" providerId="LiveId" clId="{6DF877F8-BD0D-4366-B180-E1DEB112261D}" dt="2018-07-09T21:00:13.116" v="108" actId="2085"/>
          <ac:spMkLst>
            <pc:docMk/>
            <pc:sldMk cId="2336581419" sldId="1852"/>
            <ac:spMk id="138" creationId="{E2808DC1-54EA-8F4A-84E4-CE9FB8B491BB}"/>
          </ac:spMkLst>
        </pc:spChg>
        <pc:spChg chg="mod">
          <ac:chgData name="Paul Wilcox" userId="be6daff017ddb434" providerId="LiveId" clId="{6DF877F8-BD0D-4366-B180-E1DEB112261D}" dt="2018-07-09T21:00:13.116" v="108" actId="2085"/>
          <ac:spMkLst>
            <pc:docMk/>
            <pc:sldMk cId="2336581419" sldId="1852"/>
            <ac:spMk id="139" creationId="{7A065065-57C6-E844-8AC7-23321BC0FD4E}"/>
          </ac:spMkLst>
        </pc:spChg>
        <pc:spChg chg="mod">
          <ac:chgData name="Paul Wilcox" userId="be6daff017ddb434" providerId="LiveId" clId="{6DF877F8-BD0D-4366-B180-E1DEB112261D}" dt="2018-07-09T21:00:13.116" v="108" actId="2085"/>
          <ac:spMkLst>
            <pc:docMk/>
            <pc:sldMk cId="2336581419" sldId="1852"/>
            <ac:spMk id="140" creationId="{BEE25B79-539E-0A4C-BA0A-E7C8B1F5B4A6}"/>
          </ac:spMkLst>
        </pc:spChg>
        <pc:spChg chg="mod">
          <ac:chgData name="Paul Wilcox" userId="be6daff017ddb434" providerId="LiveId" clId="{6DF877F8-BD0D-4366-B180-E1DEB112261D}" dt="2018-07-09T21:00:13.116" v="108" actId="2085"/>
          <ac:spMkLst>
            <pc:docMk/>
            <pc:sldMk cId="2336581419" sldId="1852"/>
            <ac:spMk id="141" creationId="{EFDC90FF-5102-4C46-BE35-C45975AE7E6F}"/>
          </ac:spMkLst>
        </pc:spChg>
        <pc:spChg chg="mod">
          <ac:chgData name="Paul Wilcox" userId="be6daff017ddb434" providerId="LiveId" clId="{6DF877F8-BD0D-4366-B180-E1DEB112261D}" dt="2018-07-09T21:00:13.116" v="108" actId="2085"/>
          <ac:spMkLst>
            <pc:docMk/>
            <pc:sldMk cId="2336581419" sldId="1852"/>
            <ac:spMk id="142" creationId="{DE1D3736-DE8D-5945-8A09-FCEEB5728FA0}"/>
          </ac:spMkLst>
        </pc:spChg>
        <pc:spChg chg="mod">
          <ac:chgData name="Paul Wilcox" userId="be6daff017ddb434" providerId="LiveId" clId="{6DF877F8-BD0D-4366-B180-E1DEB112261D}" dt="2018-07-09T21:00:13.116" v="108" actId="2085"/>
          <ac:spMkLst>
            <pc:docMk/>
            <pc:sldMk cId="2336581419" sldId="1852"/>
            <ac:spMk id="143" creationId="{FE8D7789-37FB-4E42-A251-02A611B30759}"/>
          </ac:spMkLst>
        </pc:spChg>
        <pc:spChg chg="mod">
          <ac:chgData name="Paul Wilcox" userId="be6daff017ddb434" providerId="LiveId" clId="{6DF877F8-BD0D-4366-B180-E1DEB112261D}" dt="2018-07-09T21:00:13.116" v="108" actId="2085"/>
          <ac:spMkLst>
            <pc:docMk/>
            <pc:sldMk cId="2336581419" sldId="1852"/>
            <ac:spMk id="144" creationId="{12B3B7CE-1FAC-424E-ACD9-1E01A756BC74}"/>
          </ac:spMkLst>
        </pc:spChg>
        <pc:spChg chg="mod">
          <ac:chgData name="Paul Wilcox" userId="be6daff017ddb434" providerId="LiveId" clId="{6DF877F8-BD0D-4366-B180-E1DEB112261D}" dt="2018-07-09T21:00:13.116" v="108" actId="2085"/>
          <ac:spMkLst>
            <pc:docMk/>
            <pc:sldMk cId="2336581419" sldId="1852"/>
            <ac:spMk id="145" creationId="{33D1799C-A976-BE4E-B3B3-854804C16714}"/>
          </ac:spMkLst>
        </pc:spChg>
        <pc:spChg chg="mod">
          <ac:chgData name="Paul Wilcox" userId="be6daff017ddb434" providerId="LiveId" clId="{6DF877F8-BD0D-4366-B180-E1DEB112261D}" dt="2018-07-09T21:00:13.116" v="108" actId="2085"/>
          <ac:spMkLst>
            <pc:docMk/>
            <pc:sldMk cId="2336581419" sldId="1852"/>
            <ac:spMk id="146" creationId="{0D832C0A-0B61-824B-AD9D-133BF6A4126B}"/>
          </ac:spMkLst>
        </pc:spChg>
        <pc:spChg chg="mod">
          <ac:chgData name="Paul Wilcox" userId="be6daff017ddb434" providerId="LiveId" clId="{6DF877F8-BD0D-4366-B180-E1DEB112261D}" dt="2018-07-09T21:00:13.116" v="108" actId="2085"/>
          <ac:spMkLst>
            <pc:docMk/>
            <pc:sldMk cId="2336581419" sldId="1852"/>
            <ac:spMk id="147" creationId="{FE05D22B-AE65-3B49-85ED-DDF2D3BCE477}"/>
          </ac:spMkLst>
        </pc:spChg>
        <pc:spChg chg="mod">
          <ac:chgData name="Paul Wilcox" userId="be6daff017ddb434" providerId="LiveId" clId="{6DF877F8-BD0D-4366-B180-E1DEB112261D}" dt="2018-07-09T21:00:13.116" v="108" actId="2085"/>
          <ac:spMkLst>
            <pc:docMk/>
            <pc:sldMk cId="2336581419" sldId="1852"/>
            <ac:spMk id="148" creationId="{DC8C4A80-9207-1A41-9DC4-806BE66A0929}"/>
          </ac:spMkLst>
        </pc:spChg>
        <pc:spChg chg="mod">
          <ac:chgData name="Paul Wilcox" userId="be6daff017ddb434" providerId="LiveId" clId="{6DF877F8-BD0D-4366-B180-E1DEB112261D}" dt="2018-07-09T21:00:13.116" v="108" actId="2085"/>
          <ac:spMkLst>
            <pc:docMk/>
            <pc:sldMk cId="2336581419" sldId="1852"/>
            <ac:spMk id="150" creationId="{B44317A2-ECAB-4844-8FD9-DB195024E2D0}"/>
          </ac:spMkLst>
        </pc:spChg>
        <pc:spChg chg="mod">
          <ac:chgData name="Paul Wilcox" userId="be6daff017ddb434" providerId="LiveId" clId="{6DF877F8-BD0D-4366-B180-E1DEB112261D}" dt="2018-07-09T21:00:13.116" v="108" actId="2085"/>
          <ac:spMkLst>
            <pc:docMk/>
            <pc:sldMk cId="2336581419" sldId="1852"/>
            <ac:spMk id="151" creationId="{82652433-DD22-3D43-9F63-7733B309C89C}"/>
          </ac:spMkLst>
        </pc:spChg>
        <pc:spChg chg="mod">
          <ac:chgData name="Paul Wilcox" userId="be6daff017ddb434" providerId="LiveId" clId="{6DF877F8-BD0D-4366-B180-E1DEB112261D}" dt="2018-07-09T21:00:13.116" v="108" actId="2085"/>
          <ac:spMkLst>
            <pc:docMk/>
            <pc:sldMk cId="2336581419" sldId="1852"/>
            <ac:spMk id="152" creationId="{B959DE51-2692-9048-8658-75320584E8AB}"/>
          </ac:spMkLst>
        </pc:spChg>
        <pc:spChg chg="mod">
          <ac:chgData name="Paul Wilcox" userId="be6daff017ddb434" providerId="LiveId" clId="{6DF877F8-BD0D-4366-B180-E1DEB112261D}" dt="2018-07-09T21:00:13.116" v="108" actId="2085"/>
          <ac:spMkLst>
            <pc:docMk/>
            <pc:sldMk cId="2336581419" sldId="1852"/>
            <ac:spMk id="153" creationId="{F1F7F617-6594-1548-9490-54B801FA8DAE}"/>
          </ac:spMkLst>
        </pc:spChg>
        <pc:spChg chg="mod">
          <ac:chgData name="Paul Wilcox" userId="be6daff017ddb434" providerId="LiveId" clId="{6DF877F8-BD0D-4366-B180-E1DEB112261D}" dt="2018-07-09T21:00:13.116" v="108" actId="2085"/>
          <ac:spMkLst>
            <pc:docMk/>
            <pc:sldMk cId="2336581419" sldId="1852"/>
            <ac:spMk id="154" creationId="{80651F4D-2403-7C4D-9D14-CCA2001A7A7B}"/>
          </ac:spMkLst>
        </pc:spChg>
        <pc:spChg chg="mod">
          <ac:chgData name="Paul Wilcox" userId="be6daff017ddb434" providerId="LiveId" clId="{6DF877F8-BD0D-4366-B180-E1DEB112261D}" dt="2018-07-09T21:00:13.116" v="108" actId="2085"/>
          <ac:spMkLst>
            <pc:docMk/>
            <pc:sldMk cId="2336581419" sldId="1852"/>
            <ac:spMk id="155" creationId="{9082A5B6-F298-8140-ACD8-8B54C54AF8D4}"/>
          </ac:spMkLst>
        </pc:spChg>
        <pc:spChg chg="mod">
          <ac:chgData name="Paul Wilcox" userId="be6daff017ddb434" providerId="LiveId" clId="{6DF877F8-BD0D-4366-B180-E1DEB112261D}" dt="2018-07-09T21:00:13.116" v="108" actId="2085"/>
          <ac:spMkLst>
            <pc:docMk/>
            <pc:sldMk cId="2336581419" sldId="1852"/>
            <ac:spMk id="156" creationId="{1632DD2A-1A57-EB4E-919E-7949CB5EB7EA}"/>
          </ac:spMkLst>
        </pc:spChg>
        <pc:spChg chg="mod">
          <ac:chgData name="Paul Wilcox" userId="be6daff017ddb434" providerId="LiveId" clId="{6DF877F8-BD0D-4366-B180-E1DEB112261D}" dt="2018-07-09T21:00:13.116" v="108" actId="2085"/>
          <ac:spMkLst>
            <pc:docMk/>
            <pc:sldMk cId="2336581419" sldId="1852"/>
            <ac:spMk id="157" creationId="{8B79E644-2993-B048-96FC-77209AC99E62}"/>
          </ac:spMkLst>
        </pc:spChg>
        <pc:spChg chg="mod">
          <ac:chgData name="Paul Wilcox" userId="be6daff017ddb434" providerId="LiveId" clId="{6DF877F8-BD0D-4366-B180-E1DEB112261D}" dt="2018-07-09T21:00:13.116" v="108" actId="2085"/>
          <ac:spMkLst>
            <pc:docMk/>
            <pc:sldMk cId="2336581419" sldId="1852"/>
            <ac:spMk id="158" creationId="{87F5D9F3-17E7-6547-8D7B-DA0AA7FA1614}"/>
          </ac:spMkLst>
        </pc:spChg>
        <pc:spChg chg="mod">
          <ac:chgData name="Paul Wilcox" userId="be6daff017ddb434" providerId="LiveId" clId="{6DF877F8-BD0D-4366-B180-E1DEB112261D}" dt="2018-07-09T21:00:13.116" v="108" actId="2085"/>
          <ac:spMkLst>
            <pc:docMk/>
            <pc:sldMk cId="2336581419" sldId="1852"/>
            <ac:spMk id="159" creationId="{705997A1-1917-934C-B1DD-E887012966CA}"/>
          </ac:spMkLst>
        </pc:spChg>
        <pc:spChg chg="mod">
          <ac:chgData name="Paul Wilcox" userId="be6daff017ddb434" providerId="LiveId" clId="{6DF877F8-BD0D-4366-B180-E1DEB112261D}" dt="2018-07-09T21:00:13.116" v="108" actId="2085"/>
          <ac:spMkLst>
            <pc:docMk/>
            <pc:sldMk cId="2336581419" sldId="1852"/>
            <ac:spMk id="160" creationId="{A5416491-6BCC-0149-AF1A-D2EAEC5BFFA4}"/>
          </ac:spMkLst>
        </pc:spChg>
        <pc:spChg chg="mod">
          <ac:chgData name="Paul Wilcox" userId="be6daff017ddb434" providerId="LiveId" clId="{6DF877F8-BD0D-4366-B180-E1DEB112261D}" dt="2018-07-09T21:00:13.116" v="108" actId="2085"/>
          <ac:spMkLst>
            <pc:docMk/>
            <pc:sldMk cId="2336581419" sldId="1852"/>
            <ac:spMk id="161" creationId="{C34705F8-21B4-BC40-B038-43EF8A26DAE8}"/>
          </ac:spMkLst>
        </pc:spChg>
        <pc:spChg chg="mod">
          <ac:chgData name="Paul Wilcox" userId="be6daff017ddb434" providerId="LiveId" clId="{6DF877F8-BD0D-4366-B180-E1DEB112261D}" dt="2018-07-09T21:00:13.116" v="108" actId="2085"/>
          <ac:spMkLst>
            <pc:docMk/>
            <pc:sldMk cId="2336581419" sldId="1852"/>
            <ac:spMk id="162" creationId="{C4E7A91E-CA41-BC46-A4F1-431FA2D45E1B}"/>
          </ac:spMkLst>
        </pc:spChg>
        <pc:spChg chg="mod">
          <ac:chgData name="Paul Wilcox" userId="be6daff017ddb434" providerId="LiveId" clId="{6DF877F8-BD0D-4366-B180-E1DEB112261D}" dt="2018-07-09T21:00:13.116" v="108" actId="2085"/>
          <ac:spMkLst>
            <pc:docMk/>
            <pc:sldMk cId="2336581419" sldId="1852"/>
            <ac:spMk id="163" creationId="{3EA8E6F5-A375-484E-907D-675166C020FA}"/>
          </ac:spMkLst>
        </pc:spChg>
        <pc:spChg chg="mod">
          <ac:chgData name="Paul Wilcox" userId="be6daff017ddb434" providerId="LiveId" clId="{6DF877F8-BD0D-4366-B180-E1DEB112261D}" dt="2018-07-09T21:00:13.116" v="108" actId="2085"/>
          <ac:spMkLst>
            <pc:docMk/>
            <pc:sldMk cId="2336581419" sldId="1852"/>
            <ac:spMk id="164" creationId="{4329969C-25F6-AE4B-9A0C-AD58A9381E74}"/>
          </ac:spMkLst>
        </pc:spChg>
        <pc:spChg chg="mod">
          <ac:chgData name="Paul Wilcox" userId="be6daff017ddb434" providerId="LiveId" clId="{6DF877F8-BD0D-4366-B180-E1DEB112261D}" dt="2018-07-09T21:00:13.116" v="108" actId="2085"/>
          <ac:spMkLst>
            <pc:docMk/>
            <pc:sldMk cId="2336581419" sldId="1852"/>
            <ac:spMk id="172" creationId="{A3A183EF-610C-5B47-85B3-C7C5112272EA}"/>
          </ac:spMkLst>
        </pc:spChg>
        <pc:spChg chg="mod">
          <ac:chgData name="Paul Wilcox" userId="be6daff017ddb434" providerId="LiveId" clId="{6DF877F8-BD0D-4366-B180-E1DEB112261D}" dt="2018-07-09T21:00:13.116" v="108" actId="2085"/>
          <ac:spMkLst>
            <pc:docMk/>
            <pc:sldMk cId="2336581419" sldId="1852"/>
            <ac:spMk id="174" creationId="{DDCF22FE-145B-8D44-BB4C-4093C185F172}"/>
          </ac:spMkLst>
        </pc:spChg>
        <pc:spChg chg="mod">
          <ac:chgData name="Paul Wilcox" userId="be6daff017ddb434" providerId="LiveId" clId="{6DF877F8-BD0D-4366-B180-E1DEB112261D}" dt="2018-07-09T21:00:13.116" v="108" actId="2085"/>
          <ac:spMkLst>
            <pc:docMk/>
            <pc:sldMk cId="2336581419" sldId="1852"/>
            <ac:spMk id="178" creationId="{17718CD0-16A9-A54C-B3A4-17140ABA76A7}"/>
          </ac:spMkLst>
        </pc:spChg>
        <pc:spChg chg="mod">
          <ac:chgData name="Paul Wilcox" userId="be6daff017ddb434" providerId="LiveId" clId="{6DF877F8-BD0D-4366-B180-E1DEB112261D}" dt="2018-07-09T21:00:13.116" v="108" actId="2085"/>
          <ac:spMkLst>
            <pc:docMk/>
            <pc:sldMk cId="2336581419" sldId="1852"/>
            <ac:spMk id="179" creationId="{0FD53C53-E2C5-F04E-A9E2-BD6066F4A3A9}"/>
          </ac:spMkLst>
        </pc:spChg>
        <pc:spChg chg="mod">
          <ac:chgData name="Paul Wilcox" userId="be6daff017ddb434" providerId="LiveId" clId="{6DF877F8-BD0D-4366-B180-E1DEB112261D}" dt="2018-07-09T21:00:13.116" v="108" actId="2085"/>
          <ac:spMkLst>
            <pc:docMk/>
            <pc:sldMk cId="2336581419" sldId="1852"/>
            <ac:spMk id="180" creationId="{B45CE618-E4E8-094B-98D1-9A7805273141}"/>
          </ac:spMkLst>
        </pc:spChg>
        <pc:spChg chg="mod">
          <ac:chgData name="Paul Wilcox" userId="be6daff017ddb434" providerId="LiveId" clId="{6DF877F8-BD0D-4366-B180-E1DEB112261D}" dt="2018-07-09T21:00:13.116" v="108" actId="2085"/>
          <ac:spMkLst>
            <pc:docMk/>
            <pc:sldMk cId="2336581419" sldId="1852"/>
            <ac:spMk id="181" creationId="{70DBAA41-93B7-704C-8445-46134BB55892}"/>
          </ac:spMkLst>
        </pc:spChg>
        <pc:spChg chg="mod">
          <ac:chgData name="Paul Wilcox" userId="be6daff017ddb434" providerId="LiveId" clId="{6DF877F8-BD0D-4366-B180-E1DEB112261D}" dt="2018-07-09T21:00:13.116" v="108" actId="2085"/>
          <ac:spMkLst>
            <pc:docMk/>
            <pc:sldMk cId="2336581419" sldId="1852"/>
            <ac:spMk id="182" creationId="{2065C73B-38C9-A14E-B1FC-8DB66F18EECE}"/>
          </ac:spMkLst>
        </pc:spChg>
        <pc:spChg chg="mod">
          <ac:chgData name="Paul Wilcox" userId="be6daff017ddb434" providerId="LiveId" clId="{6DF877F8-BD0D-4366-B180-E1DEB112261D}" dt="2018-07-09T21:00:13.116" v="108" actId="2085"/>
          <ac:spMkLst>
            <pc:docMk/>
            <pc:sldMk cId="2336581419" sldId="1852"/>
            <ac:spMk id="183" creationId="{D29483CF-BE61-614F-8B4B-58BE14E9A7B8}"/>
          </ac:spMkLst>
        </pc:spChg>
        <pc:spChg chg="mod">
          <ac:chgData name="Paul Wilcox" userId="be6daff017ddb434" providerId="LiveId" clId="{6DF877F8-BD0D-4366-B180-E1DEB112261D}" dt="2018-07-09T21:00:13.116" v="108" actId="2085"/>
          <ac:spMkLst>
            <pc:docMk/>
            <pc:sldMk cId="2336581419" sldId="1852"/>
            <ac:spMk id="184" creationId="{D4C72A88-C967-7E4D-AE2D-83DBE49F30D7}"/>
          </ac:spMkLst>
        </pc:spChg>
        <pc:spChg chg="mod">
          <ac:chgData name="Paul Wilcox" userId="be6daff017ddb434" providerId="LiveId" clId="{6DF877F8-BD0D-4366-B180-E1DEB112261D}" dt="2018-07-09T21:00:13.116" v="108" actId="2085"/>
          <ac:spMkLst>
            <pc:docMk/>
            <pc:sldMk cId="2336581419" sldId="1852"/>
            <ac:spMk id="187" creationId="{8DD09B43-B596-CE4D-A23F-890B3AEDE8F8}"/>
          </ac:spMkLst>
        </pc:spChg>
        <pc:spChg chg="mod">
          <ac:chgData name="Paul Wilcox" userId="be6daff017ddb434" providerId="LiveId" clId="{6DF877F8-BD0D-4366-B180-E1DEB112261D}" dt="2018-07-09T21:00:13.116" v="108" actId="2085"/>
          <ac:spMkLst>
            <pc:docMk/>
            <pc:sldMk cId="2336581419" sldId="1852"/>
            <ac:spMk id="190" creationId="{4A588135-3154-544B-94F5-5CEBAABC3E4E}"/>
          </ac:spMkLst>
        </pc:spChg>
        <pc:spChg chg="mod">
          <ac:chgData name="Paul Wilcox" userId="be6daff017ddb434" providerId="LiveId" clId="{6DF877F8-BD0D-4366-B180-E1DEB112261D}" dt="2018-07-09T21:00:13.116" v="108" actId="2085"/>
          <ac:spMkLst>
            <pc:docMk/>
            <pc:sldMk cId="2336581419" sldId="1852"/>
            <ac:spMk id="191" creationId="{958F6AAF-3B34-9F4B-AF9E-F078E63F676A}"/>
          </ac:spMkLst>
        </pc:spChg>
        <pc:spChg chg="mod">
          <ac:chgData name="Paul Wilcox" userId="be6daff017ddb434" providerId="LiveId" clId="{6DF877F8-BD0D-4366-B180-E1DEB112261D}" dt="2018-07-09T21:00:13.116" v="108" actId="2085"/>
          <ac:spMkLst>
            <pc:docMk/>
            <pc:sldMk cId="2336581419" sldId="1852"/>
            <ac:spMk id="193" creationId="{289A2ACF-0070-1247-828F-CCE542E9947A}"/>
          </ac:spMkLst>
        </pc:spChg>
        <pc:spChg chg="mod">
          <ac:chgData name="Paul Wilcox" userId="be6daff017ddb434" providerId="LiveId" clId="{6DF877F8-BD0D-4366-B180-E1DEB112261D}" dt="2018-07-09T21:00:13.116" v="108" actId="2085"/>
          <ac:spMkLst>
            <pc:docMk/>
            <pc:sldMk cId="2336581419" sldId="1852"/>
            <ac:spMk id="195" creationId="{51AD6DB0-940F-1E40-B782-789653F9F7F6}"/>
          </ac:spMkLst>
        </pc:spChg>
        <pc:spChg chg="mod">
          <ac:chgData name="Paul Wilcox" userId="be6daff017ddb434" providerId="LiveId" clId="{6DF877F8-BD0D-4366-B180-E1DEB112261D}" dt="2018-07-09T21:00:13.116" v="108" actId="2085"/>
          <ac:spMkLst>
            <pc:docMk/>
            <pc:sldMk cId="2336581419" sldId="1852"/>
            <ac:spMk id="198" creationId="{A54C90AE-4B15-D14D-BD4A-EABD759BA1C9}"/>
          </ac:spMkLst>
        </pc:spChg>
        <pc:spChg chg="mod">
          <ac:chgData name="Paul Wilcox" userId="be6daff017ddb434" providerId="LiveId" clId="{6DF877F8-BD0D-4366-B180-E1DEB112261D}" dt="2018-07-09T21:00:13.116" v="108" actId="2085"/>
          <ac:spMkLst>
            <pc:docMk/>
            <pc:sldMk cId="2336581419" sldId="1852"/>
            <ac:spMk id="199" creationId="{BE8E723E-E467-2448-993A-ABF994B3C3DF}"/>
          </ac:spMkLst>
        </pc:spChg>
        <pc:spChg chg="mod">
          <ac:chgData name="Paul Wilcox" userId="be6daff017ddb434" providerId="LiveId" clId="{6DF877F8-BD0D-4366-B180-E1DEB112261D}" dt="2018-07-09T21:00:13.116" v="108" actId="2085"/>
          <ac:spMkLst>
            <pc:docMk/>
            <pc:sldMk cId="2336581419" sldId="1852"/>
            <ac:spMk id="200" creationId="{FECB46D2-0D3B-C14C-81A0-BCEB026861A2}"/>
          </ac:spMkLst>
        </pc:spChg>
        <pc:spChg chg="mod">
          <ac:chgData name="Paul Wilcox" userId="be6daff017ddb434" providerId="LiveId" clId="{6DF877F8-BD0D-4366-B180-E1DEB112261D}" dt="2018-07-09T21:00:13.116" v="108" actId="2085"/>
          <ac:spMkLst>
            <pc:docMk/>
            <pc:sldMk cId="2336581419" sldId="1852"/>
            <ac:spMk id="201" creationId="{965E424F-1828-E84B-8687-CE70F8B2D25F}"/>
          </ac:spMkLst>
        </pc:spChg>
        <pc:spChg chg="mod">
          <ac:chgData name="Paul Wilcox" userId="be6daff017ddb434" providerId="LiveId" clId="{6DF877F8-BD0D-4366-B180-E1DEB112261D}" dt="2018-07-09T21:00:13.116" v="108" actId="2085"/>
          <ac:spMkLst>
            <pc:docMk/>
            <pc:sldMk cId="2336581419" sldId="1852"/>
            <ac:spMk id="202" creationId="{E2E359A2-62DF-7642-867B-57A78841B06D}"/>
          </ac:spMkLst>
        </pc:spChg>
        <pc:spChg chg="mod">
          <ac:chgData name="Paul Wilcox" userId="be6daff017ddb434" providerId="LiveId" clId="{6DF877F8-BD0D-4366-B180-E1DEB112261D}" dt="2018-07-09T21:00:13.116" v="108" actId="2085"/>
          <ac:spMkLst>
            <pc:docMk/>
            <pc:sldMk cId="2336581419" sldId="1852"/>
            <ac:spMk id="203" creationId="{3909E735-F845-9F46-AC5B-F248069D198A}"/>
          </ac:spMkLst>
        </pc:spChg>
        <pc:spChg chg="mod">
          <ac:chgData name="Paul Wilcox" userId="be6daff017ddb434" providerId="LiveId" clId="{6DF877F8-BD0D-4366-B180-E1DEB112261D}" dt="2018-07-09T21:00:13.116" v="108" actId="2085"/>
          <ac:spMkLst>
            <pc:docMk/>
            <pc:sldMk cId="2336581419" sldId="1852"/>
            <ac:spMk id="204" creationId="{E0B840CC-0408-F245-A4B7-786B17C244D7}"/>
          </ac:spMkLst>
        </pc:spChg>
        <pc:spChg chg="mod">
          <ac:chgData name="Paul Wilcox" userId="be6daff017ddb434" providerId="LiveId" clId="{6DF877F8-BD0D-4366-B180-E1DEB112261D}" dt="2018-07-09T21:00:13.116" v="108" actId="2085"/>
          <ac:spMkLst>
            <pc:docMk/>
            <pc:sldMk cId="2336581419" sldId="1852"/>
            <ac:spMk id="205" creationId="{EB415271-2062-734F-A87E-2D82BE533D4D}"/>
          </ac:spMkLst>
        </pc:spChg>
        <pc:spChg chg="mod">
          <ac:chgData name="Paul Wilcox" userId="be6daff017ddb434" providerId="LiveId" clId="{6DF877F8-BD0D-4366-B180-E1DEB112261D}" dt="2018-07-09T21:00:13.116" v="108" actId="2085"/>
          <ac:spMkLst>
            <pc:docMk/>
            <pc:sldMk cId="2336581419" sldId="1852"/>
            <ac:spMk id="206" creationId="{66686B33-71E1-9A40-8D85-4254DA9356E5}"/>
          </ac:spMkLst>
        </pc:spChg>
        <pc:spChg chg="mod">
          <ac:chgData name="Paul Wilcox" userId="be6daff017ddb434" providerId="LiveId" clId="{6DF877F8-BD0D-4366-B180-E1DEB112261D}" dt="2018-07-09T21:00:13.116" v="108" actId="2085"/>
          <ac:spMkLst>
            <pc:docMk/>
            <pc:sldMk cId="2336581419" sldId="1852"/>
            <ac:spMk id="207" creationId="{1AC1EF18-E759-3E45-B12E-08225B3E208A}"/>
          </ac:spMkLst>
        </pc:spChg>
        <pc:spChg chg="mod">
          <ac:chgData name="Paul Wilcox" userId="be6daff017ddb434" providerId="LiveId" clId="{6DF877F8-BD0D-4366-B180-E1DEB112261D}" dt="2018-07-09T21:00:13.116" v="108" actId="2085"/>
          <ac:spMkLst>
            <pc:docMk/>
            <pc:sldMk cId="2336581419" sldId="1852"/>
            <ac:spMk id="208" creationId="{B8631F3F-A2EF-F541-81B3-28C9CE66772B}"/>
          </ac:spMkLst>
        </pc:spChg>
        <pc:spChg chg="mod">
          <ac:chgData name="Paul Wilcox" userId="be6daff017ddb434" providerId="LiveId" clId="{6DF877F8-BD0D-4366-B180-E1DEB112261D}" dt="2018-07-09T21:00:13.116" v="108" actId="2085"/>
          <ac:spMkLst>
            <pc:docMk/>
            <pc:sldMk cId="2336581419" sldId="1852"/>
            <ac:spMk id="209" creationId="{977744F4-FEF2-4E4E-AE0E-211B38726857}"/>
          </ac:spMkLst>
        </pc:spChg>
        <pc:spChg chg="mod">
          <ac:chgData name="Paul Wilcox" userId="be6daff017ddb434" providerId="LiveId" clId="{6DF877F8-BD0D-4366-B180-E1DEB112261D}" dt="2018-07-09T21:00:13.116" v="108" actId="2085"/>
          <ac:spMkLst>
            <pc:docMk/>
            <pc:sldMk cId="2336581419" sldId="1852"/>
            <ac:spMk id="210" creationId="{90ED49FA-1BF9-044A-BCA1-E473E2970843}"/>
          </ac:spMkLst>
        </pc:spChg>
        <pc:spChg chg="mod">
          <ac:chgData name="Paul Wilcox" userId="be6daff017ddb434" providerId="LiveId" clId="{6DF877F8-BD0D-4366-B180-E1DEB112261D}" dt="2018-07-09T21:00:13.116" v="108" actId="2085"/>
          <ac:spMkLst>
            <pc:docMk/>
            <pc:sldMk cId="2336581419" sldId="1852"/>
            <ac:spMk id="211" creationId="{A511B57B-A6FF-5141-B525-A65FF02530B2}"/>
          </ac:spMkLst>
        </pc:spChg>
        <pc:spChg chg="mod">
          <ac:chgData name="Paul Wilcox" userId="be6daff017ddb434" providerId="LiveId" clId="{6DF877F8-BD0D-4366-B180-E1DEB112261D}" dt="2018-07-09T21:00:13.116" v="108" actId="2085"/>
          <ac:spMkLst>
            <pc:docMk/>
            <pc:sldMk cId="2336581419" sldId="1852"/>
            <ac:spMk id="212" creationId="{5AAE3555-9A37-BC4D-BE24-2B56F36AD564}"/>
          </ac:spMkLst>
        </pc:spChg>
        <pc:spChg chg="mod">
          <ac:chgData name="Paul Wilcox" userId="be6daff017ddb434" providerId="LiveId" clId="{6DF877F8-BD0D-4366-B180-E1DEB112261D}" dt="2018-07-09T21:00:13.116" v="108" actId="2085"/>
          <ac:spMkLst>
            <pc:docMk/>
            <pc:sldMk cId="2336581419" sldId="1852"/>
            <ac:spMk id="214" creationId="{520EB127-5E98-CA46-8314-3325023CA819}"/>
          </ac:spMkLst>
        </pc:spChg>
        <pc:spChg chg="mod">
          <ac:chgData name="Paul Wilcox" userId="be6daff017ddb434" providerId="LiveId" clId="{6DF877F8-BD0D-4366-B180-E1DEB112261D}" dt="2018-07-09T21:00:13.116" v="108" actId="2085"/>
          <ac:spMkLst>
            <pc:docMk/>
            <pc:sldMk cId="2336581419" sldId="1852"/>
            <ac:spMk id="215" creationId="{138BA6EF-4D5E-E94D-93EB-58F6153004E6}"/>
          </ac:spMkLst>
        </pc:spChg>
        <pc:spChg chg="mod">
          <ac:chgData name="Paul Wilcox" userId="be6daff017ddb434" providerId="LiveId" clId="{6DF877F8-BD0D-4366-B180-E1DEB112261D}" dt="2018-07-09T21:00:13.116" v="108" actId="2085"/>
          <ac:spMkLst>
            <pc:docMk/>
            <pc:sldMk cId="2336581419" sldId="1852"/>
            <ac:spMk id="216" creationId="{D9FB6869-7D39-FA41-B27A-E495A110E2EC}"/>
          </ac:spMkLst>
        </pc:spChg>
        <pc:spChg chg="mod">
          <ac:chgData name="Paul Wilcox" userId="be6daff017ddb434" providerId="LiveId" clId="{6DF877F8-BD0D-4366-B180-E1DEB112261D}" dt="2018-07-09T21:00:13.116" v="108" actId="2085"/>
          <ac:spMkLst>
            <pc:docMk/>
            <pc:sldMk cId="2336581419" sldId="1852"/>
            <ac:spMk id="217" creationId="{33BB8027-68F6-194A-93D4-3E7A28B99675}"/>
          </ac:spMkLst>
        </pc:spChg>
        <pc:spChg chg="mod">
          <ac:chgData name="Paul Wilcox" userId="be6daff017ddb434" providerId="LiveId" clId="{6DF877F8-BD0D-4366-B180-E1DEB112261D}" dt="2018-07-09T21:00:13.116" v="108" actId="2085"/>
          <ac:spMkLst>
            <pc:docMk/>
            <pc:sldMk cId="2336581419" sldId="1852"/>
            <ac:spMk id="218" creationId="{C32A505E-002E-784C-9F69-48B88AFEE901}"/>
          </ac:spMkLst>
        </pc:spChg>
        <pc:spChg chg="mod">
          <ac:chgData name="Paul Wilcox" userId="be6daff017ddb434" providerId="LiveId" clId="{6DF877F8-BD0D-4366-B180-E1DEB112261D}" dt="2018-07-09T21:00:13.116" v="108" actId="2085"/>
          <ac:spMkLst>
            <pc:docMk/>
            <pc:sldMk cId="2336581419" sldId="1852"/>
            <ac:spMk id="219" creationId="{F33226F7-B9E9-884B-934A-D06E6DDC1042}"/>
          </ac:spMkLst>
        </pc:spChg>
        <pc:spChg chg="mod">
          <ac:chgData name="Paul Wilcox" userId="be6daff017ddb434" providerId="LiveId" clId="{6DF877F8-BD0D-4366-B180-E1DEB112261D}" dt="2018-07-09T21:00:13.116" v="108" actId="2085"/>
          <ac:spMkLst>
            <pc:docMk/>
            <pc:sldMk cId="2336581419" sldId="1852"/>
            <ac:spMk id="220" creationId="{BE24C651-02E2-6240-9E59-1E4B5E07409F}"/>
          </ac:spMkLst>
        </pc:spChg>
        <pc:spChg chg="mod">
          <ac:chgData name="Paul Wilcox" userId="be6daff017ddb434" providerId="LiveId" clId="{6DF877F8-BD0D-4366-B180-E1DEB112261D}" dt="2018-07-09T21:00:13.116" v="108" actId="2085"/>
          <ac:spMkLst>
            <pc:docMk/>
            <pc:sldMk cId="2336581419" sldId="1852"/>
            <ac:spMk id="221" creationId="{6409B12D-6B4D-F34A-A910-81A5C6737D73}"/>
          </ac:spMkLst>
        </pc:spChg>
        <pc:spChg chg="mod">
          <ac:chgData name="Paul Wilcox" userId="be6daff017ddb434" providerId="LiveId" clId="{6DF877F8-BD0D-4366-B180-E1DEB112261D}" dt="2018-07-09T21:00:13.116" v="108" actId="2085"/>
          <ac:spMkLst>
            <pc:docMk/>
            <pc:sldMk cId="2336581419" sldId="1852"/>
            <ac:spMk id="222" creationId="{39D014BE-B814-144F-9758-24FA294AE0CC}"/>
          </ac:spMkLst>
        </pc:spChg>
        <pc:spChg chg="mod">
          <ac:chgData name="Paul Wilcox" userId="be6daff017ddb434" providerId="LiveId" clId="{6DF877F8-BD0D-4366-B180-E1DEB112261D}" dt="2018-07-09T21:00:13.116" v="108" actId="2085"/>
          <ac:spMkLst>
            <pc:docMk/>
            <pc:sldMk cId="2336581419" sldId="1852"/>
            <ac:spMk id="223" creationId="{A7832435-E95C-E548-83C5-B6365BE180D1}"/>
          </ac:spMkLst>
        </pc:spChg>
        <pc:spChg chg="mod">
          <ac:chgData name="Paul Wilcox" userId="be6daff017ddb434" providerId="LiveId" clId="{6DF877F8-BD0D-4366-B180-E1DEB112261D}" dt="2018-07-09T21:00:13.116" v="108" actId="2085"/>
          <ac:spMkLst>
            <pc:docMk/>
            <pc:sldMk cId="2336581419" sldId="1852"/>
            <ac:spMk id="224" creationId="{48C3A0C7-3E39-3344-B970-AF757D2D3D51}"/>
          </ac:spMkLst>
        </pc:spChg>
        <pc:spChg chg="mod">
          <ac:chgData name="Paul Wilcox" userId="be6daff017ddb434" providerId="LiveId" clId="{6DF877F8-BD0D-4366-B180-E1DEB112261D}" dt="2018-07-09T21:00:13.116" v="108" actId="2085"/>
          <ac:spMkLst>
            <pc:docMk/>
            <pc:sldMk cId="2336581419" sldId="1852"/>
            <ac:spMk id="225" creationId="{7827B322-891B-1747-919C-AF75BB2401B6}"/>
          </ac:spMkLst>
        </pc:spChg>
        <pc:spChg chg="mod">
          <ac:chgData name="Paul Wilcox" userId="be6daff017ddb434" providerId="LiveId" clId="{6DF877F8-BD0D-4366-B180-E1DEB112261D}" dt="2018-07-09T21:00:13.116" v="108" actId="2085"/>
          <ac:spMkLst>
            <pc:docMk/>
            <pc:sldMk cId="2336581419" sldId="1852"/>
            <ac:spMk id="226" creationId="{C0311647-C746-094D-892C-00B8067F1881}"/>
          </ac:spMkLst>
        </pc:spChg>
        <pc:spChg chg="mod">
          <ac:chgData name="Paul Wilcox" userId="be6daff017ddb434" providerId="LiveId" clId="{6DF877F8-BD0D-4366-B180-E1DEB112261D}" dt="2018-07-09T21:00:13.116" v="108" actId="2085"/>
          <ac:spMkLst>
            <pc:docMk/>
            <pc:sldMk cId="2336581419" sldId="1852"/>
            <ac:spMk id="227" creationId="{8A3A78CF-CF3B-C24C-BAA4-5EB2D9168400}"/>
          </ac:spMkLst>
        </pc:spChg>
        <pc:spChg chg="mod">
          <ac:chgData name="Paul Wilcox" userId="be6daff017ddb434" providerId="LiveId" clId="{6DF877F8-BD0D-4366-B180-E1DEB112261D}" dt="2018-07-09T21:00:13.116" v="108" actId="2085"/>
          <ac:spMkLst>
            <pc:docMk/>
            <pc:sldMk cId="2336581419" sldId="1852"/>
            <ac:spMk id="228" creationId="{DC114DCE-F1C9-F541-829D-7B5F03D9A243}"/>
          </ac:spMkLst>
        </pc:spChg>
        <pc:spChg chg="mod">
          <ac:chgData name="Paul Wilcox" userId="be6daff017ddb434" providerId="LiveId" clId="{6DF877F8-BD0D-4366-B180-E1DEB112261D}" dt="2018-07-09T21:00:13.116" v="108" actId="2085"/>
          <ac:spMkLst>
            <pc:docMk/>
            <pc:sldMk cId="2336581419" sldId="1852"/>
            <ac:spMk id="230" creationId="{9707629F-8398-684E-9DB3-BADC8128C95B}"/>
          </ac:spMkLst>
        </pc:spChg>
        <pc:spChg chg="mod">
          <ac:chgData name="Paul Wilcox" userId="be6daff017ddb434" providerId="LiveId" clId="{6DF877F8-BD0D-4366-B180-E1DEB112261D}" dt="2018-07-09T21:00:32.021" v="111" actId="14100"/>
          <ac:spMkLst>
            <pc:docMk/>
            <pc:sldMk cId="2336581419" sldId="1852"/>
            <ac:spMk id="232" creationId="{C29C4A9A-3C3E-6C4A-B3D3-DBF4FFBB0A91}"/>
          </ac:spMkLst>
        </pc:spChg>
        <pc:grpChg chg="mod">
          <ac:chgData name="Paul Wilcox" userId="be6daff017ddb434" providerId="LiveId" clId="{6DF877F8-BD0D-4366-B180-E1DEB112261D}" dt="2018-07-09T21:08:43.735" v="176" actId="1076"/>
          <ac:grpSpMkLst>
            <pc:docMk/>
            <pc:sldMk cId="2336581419" sldId="1852"/>
            <ac:grpSpMk id="233" creationId="{B6F4AAFC-2F71-F94B-B428-DE5DA879AFD7}"/>
          </ac:grpSpMkLst>
        </pc:grpChg>
        <pc:cxnChg chg="mod">
          <ac:chgData name="Paul Wilcox" userId="be6daff017ddb434" providerId="LiveId" clId="{6DF877F8-BD0D-4366-B180-E1DEB112261D}" dt="2018-07-09T21:00:13.116" v="108" actId="2085"/>
          <ac:cxnSpMkLst>
            <pc:docMk/>
            <pc:sldMk cId="2336581419" sldId="1852"/>
            <ac:cxnSpMk id="128" creationId="{C515C541-DB81-2F41-809C-C172A2C6D8FB}"/>
          </ac:cxnSpMkLst>
        </pc:cxnChg>
        <pc:cxnChg chg="mod">
          <ac:chgData name="Paul Wilcox" userId="be6daff017ddb434" providerId="LiveId" clId="{6DF877F8-BD0D-4366-B180-E1DEB112261D}" dt="2018-07-09T21:00:13.116" v="108" actId="2085"/>
          <ac:cxnSpMkLst>
            <pc:docMk/>
            <pc:sldMk cId="2336581419" sldId="1852"/>
            <ac:cxnSpMk id="129" creationId="{CE78DA14-EA89-D649-B7EB-34EE3767F815}"/>
          </ac:cxnSpMkLst>
        </pc:cxnChg>
        <pc:cxnChg chg="mod">
          <ac:chgData name="Paul Wilcox" userId="be6daff017ddb434" providerId="LiveId" clId="{6DF877F8-BD0D-4366-B180-E1DEB112261D}" dt="2018-07-09T21:00:13.116" v="108" actId="2085"/>
          <ac:cxnSpMkLst>
            <pc:docMk/>
            <pc:sldMk cId="2336581419" sldId="1852"/>
            <ac:cxnSpMk id="175" creationId="{B4D4CB47-50B4-5442-97B1-920C4336BD10}"/>
          </ac:cxnSpMkLst>
        </pc:cxnChg>
        <pc:cxnChg chg="mod">
          <ac:chgData name="Paul Wilcox" userId="be6daff017ddb434" providerId="LiveId" clId="{6DF877F8-BD0D-4366-B180-E1DEB112261D}" dt="2018-07-09T21:00:13.116" v="108" actId="2085"/>
          <ac:cxnSpMkLst>
            <pc:docMk/>
            <pc:sldMk cId="2336581419" sldId="1852"/>
            <ac:cxnSpMk id="176" creationId="{B4C1AE1E-8158-7F41-BD05-94D89AB6C72D}"/>
          </ac:cxnSpMkLst>
        </pc:cxnChg>
        <pc:cxnChg chg="mod">
          <ac:chgData name="Paul Wilcox" userId="be6daff017ddb434" providerId="LiveId" clId="{6DF877F8-BD0D-4366-B180-E1DEB112261D}" dt="2018-07-09T21:00:13.116" v="108" actId="2085"/>
          <ac:cxnSpMkLst>
            <pc:docMk/>
            <pc:sldMk cId="2336581419" sldId="1852"/>
            <ac:cxnSpMk id="185" creationId="{0887CC96-3762-A543-93D2-0505ED6B4AE2}"/>
          </ac:cxnSpMkLst>
        </pc:cxnChg>
        <pc:cxnChg chg="mod">
          <ac:chgData name="Paul Wilcox" userId="be6daff017ddb434" providerId="LiveId" clId="{6DF877F8-BD0D-4366-B180-E1DEB112261D}" dt="2018-07-09T21:00:13.116" v="108" actId="2085"/>
          <ac:cxnSpMkLst>
            <pc:docMk/>
            <pc:sldMk cId="2336581419" sldId="1852"/>
            <ac:cxnSpMk id="186" creationId="{759D2A6E-E824-BD4E-A552-D680189F80A3}"/>
          </ac:cxnSpMkLst>
        </pc:cxnChg>
        <pc:cxnChg chg="mod">
          <ac:chgData name="Paul Wilcox" userId="be6daff017ddb434" providerId="LiveId" clId="{6DF877F8-BD0D-4366-B180-E1DEB112261D}" dt="2018-07-09T21:00:13.116" v="108" actId="2085"/>
          <ac:cxnSpMkLst>
            <pc:docMk/>
            <pc:sldMk cId="2336581419" sldId="1852"/>
            <ac:cxnSpMk id="188" creationId="{16024237-6974-8640-9246-38FC8A3C651D}"/>
          </ac:cxnSpMkLst>
        </pc:cxnChg>
        <pc:cxnChg chg="mod">
          <ac:chgData name="Paul Wilcox" userId="be6daff017ddb434" providerId="LiveId" clId="{6DF877F8-BD0D-4366-B180-E1DEB112261D}" dt="2018-07-09T21:00:13.116" v="108" actId="2085"/>
          <ac:cxnSpMkLst>
            <pc:docMk/>
            <pc:sldMk cId="2336581419" sldId="1852"/>
            <ac:cxnSpMk id="189" creationId="{F5D25DBE-26F2-464B-89DA-953A1B62BF1C}"/>
          </ac:cxnSpMkLst>
        </pc:cxnChg>
        <pc:cxnChg chg="mod">
          <ac:chgData name="Paul Wilcox" userId="be6daff017ddb434" providerId="LiveId" clId="{6DF877F8-BD0D-4366-B180-E1DEB112261D}" dt="2018-07-09T21:00:13.116" v="108" actId="2085"/>
          <ac:cxnSpMkLst>
            <pc:docMk/>
            <pc:sldMk cId="2336581419" sldId="1852"/>
            <ac:cxnSpMk id="194" creationId="{183E9241-176E-874D-9957-E4A429A99DBC}"/>
          </ac:cxnSpMkLst>
        </pc:cxnChg>
        <pc:cxnChg chg="mod">
          <ac:chgData name="Paul Wilcox" userId="be6daff017ddb434" providerId="LiveId" clId="{6DF877F8-BD0D-4366-B180-E1DEB112261D}" dt="2018-07-09T21:00:13.116" v="108" actId="2085"/>
          <ac:cxnSpMkLst>
            <pc:docMk/>
            <pc:sldMk cId="2336581419" sldId="1852"/>
            <ac:cxnSpMk id="196" creationId="{127D7BE4-D28B-9C45-8CCA-3524F6EB77D4}"/>
          </ac:cxnSpMkLst>
        </pc:cxnChg>
        <pc:cxnChg chg="mod">
          <ac:chgData name="Paul Wilcox" userId="be6daff017ddb434" providerId="LiveId" clId="{6DF877F8-BD0D-4366-B180-E1DEB112261D}" dt="2018-07-09T21:00:13.116" v="108" actId="2085"/>
          <ac:cxnSpMkLst>
            <pc:docMk/>
            <pc:sldMk cId="2336581419" sldId="1852"/>
            <ac:cxnSpMk id="197" creationId="{86E1AEA4-5617-064E-8A19-91056CB8F0E0}"/>
          </ac:cxnSpMkLst>
        </pc:cxnChg>
        <pc:cxnChg chg="mod">
          <ac:chgData name="Paul Wilcox" userId="be6daff017ddb434" providerId="LiveId" clId="{6DF877F8-BD0D-4366-B180-E1DEB112261D}" dt="2018-07-09T21:00:13.116" v="108" actId="2085"/>
          <ac:cxnSpMkLst>
            <pc:docMk/>
            <pc:sldMk cId="2336581419" sldId="1852"/>
            <ac:cxnSpMk id="229" creationId="{59D1F5B7-85E3-F049-A4BD-B697357DADB0}"/>
          </ac:cxnSpMkLst>
        </pc:cxnChg>
        <pc:cxnChg chg="mod">
          <ac:chgData name="Paul Wilcox" userId="be6daff017ddb434" providerId="LiveId" clId="{6DF877F8-BD0D-4366-B180-E1DEB112261D}" dt="2018-07-09T21:00:13.116" v="108" actId="2085"/>
          <ac:cxnSpMkLst>
            <pc:docMk/>
            <pc:sldMk cId="2336581419" sldId="1852"/>
            <ac:cxnSpMk id="231" creationId="{B85C7B5D-2E98-4E4A-B6BB-6CC6103BED68}"/>
          </ac:cxnSpMkLst>
        </pc:cxnChg>
      </pc:sldChg>
      <pc:sldChg chg="addSp delSp modSp">
        <pc:chgData name="Paul Wilcox" userId="be6daff017ddb434" providerId="LiveId" clId="{6DF877F8-BD0D-4366-B180-E1DEB112261D}" dt="2018-07-09T21:26:56.913" v="244" actId="1582"/>
        <pc:sldMkLst>
          <pc:docMk/>
          <pc:sldMk cId="1182288970" sldId="1853"/>
        </pc:sldMkLst>
        <pc:spChg chg="mod">
          <ac:chgData name="Paul Wilcox" userId="be6daff017ddb434" providerId="LiveId" clId="{6DF877F8-BD0D-4366-B180-E1DEB112261D}" dt="2018-07-09T21:17:41.018" v="207" actId="207"/>
          <ac:spMkLst>
            <pc:docMk/>
            <pc:sldMk cId="1182288970" sldId="1853"/>
            <ac:spMk id="3" creationId="{00000000-0000-0000-0000-000000000000}"/>
          </ac:spMkLst>
        </pc:spChg>
        <pc:spChg chg="add del mod">
          <ac:chgData name="Paul Wilcox" userId="be6daff017ddb434" providerId="LiveId" clId="{6DF877F8-BD0D-4366-B180-E1DEB112261D}" dt="2018-07-09T21:09:14.215" v="179"/>
          <ac:spMkLst>
            <pc:docMk/>
            <pc:sldMk cId="1182288970" sldId="1853"/>
            <ac:spMk id="13" creationId="{21DBFA76-20FF-45EF-B16B-E5A9AA07FB88}"/>
          </ac:spMkLst>
        </pc:spChg>
        <pc:spChg chg="del mod">
          <ac:chgData name="Paul Wilcox" userId="be6daff017ddb434" providerId="LiveId" clId="{6DF877F8-BD0D-4366-B180-E1DEB112261D}" dt="2018-07-09T21:13:19.467" v="184" actId="478"/>
          <ac:spMkLst>
            <pc:docMk/>
            <pc:sldMk cId="1182288970" sldId="1853"/>
            <ac:spMk id="102" creationId="{AD9C9A99-5A34-48F0-8113-90B132EF6B58}"/>
          </ac:spMkLst>
        </pc:spChg>
        <pc:spChg chg="mod">
          <ac:chgData name="Paul Wilcox" userId="be6daff017ddb434" providerId="LiveId" clId="{6DF877F8-BD0D-4366-B180-E1DEB112261D}" dt="2018-07-09T21:17:14.292" v="200" actId="164"/>
          <ac:spMkLst>
            <pc:docMk/>
            <pc:sldMk cId="1182288970" sldId="1853"/>
            <ac:spMk id="145" creationId="{166E4E6D-81DD-4AAB-9651-B66FA8B88360}"/>
          </ac:spMkLst>
        </pc:spChg>
        <pc:spChg chg="add mod">
          <ac:chgData name="Paul Wilcox" userId="be6daff017ddb434" providerId="LiveId" clId="{6DF877F8-BD0D-4366-B180-E1DEB112261D}" dt="2018-07-09T21:26:56.913" v="244" actId="1582"/>
          <ac:spMkLst>
            <pc:docMk/>
            <pc:sldMk cId="1182288970" sldId="1853"/>
            <ac:spMk id="209" creationId="{4ED9DDE0-0E71-4861-9608-D9A8C529586B}"/>
          </ac:spMkLst>
        </pc:spChg>
        <pc:grpChg chg="add mod">
          <ac:chgData name="Paul Wilcox" userId="be6daff017ddb434" providerId="LiveId" clId="{6DF877F8-BD0D-4366-B180-E1DEB112261D}" dt="2018-07-09T21:17:16.946" v="201" actId="1076"/>
          <ac:grpSpMkLst>
            <pc:docMk/>
            <pc:sldMk cId="1182288970" sldId="1853"/>
            <ac:grpSpMk id="15" creationId="{AA0C7EBC-FD31-4004-BF6B-1BFADE8953B7}"/>
          </ac:grpSpMkLst>
        </pc:grpChg>
        <pc:grpChg chg="add del">
          <ac:chgData name="Paul Wilcox" userId="be6daff017ddb434" providerId="LiveId" clId="{6DF877F8-BD0D-4366-B180-E1DEB112261D}" dt="2018-07-09T21:16:27.337" v="188" actId="478"/>
          <ac:grpSpMkLst>
            <pc:docMk/>
            <pc:sldMk cId="1182288970" sldId="1853"/>
            <ac:grpSpMk id="121" creationId="{03D0D9C9-D328-4DA0-8DF4-4B558004DF9E}"/>
          </ac:grpSpMkLst>
        </pc:grpChg>
        <pc:grpChg chg="add del">
          <ac:chgData name="Paul Wilcox" userId="be6daff017ddb434" providerId="LiveId" clId="{6DF877F8-BD0D-4366-B180-E1DEB112261D}" dt="2018-07-09T21:16:27.337" v="188" actId="478"/>
          <ac:grpSpMkLst>
            <pc:docMk/>
            <pc:sldMk cId="1182288970" sldId="1853"/>
            <ac:grpSpMk id="184" creationId="{946D80C0-B9F3-4C22-B4B6-89A4B0AF52CC}"/>
          </ac:grpSpMkLst>
        </pc:grpChg>
        <pc:grpChg chg="add del">
          <ac:chgData name="Paul Wilcox" userId="be6daff017ddb434" providerId="LiveId" clId="{6DF877F8-BD0D-4366-B180-E1DEB112261D}" dt="2018-07-09T21:16:27.337" v="188" actId="478"/>
          <ac:grpSpMkLst>
            <pc:docMk/>
            <pc:sldMk cId="1182288970" sldId="1853"/>
            <ac:grpSpMk id="189" creationId="{2F755CA9-8AE5-4840-94C2-E9D2F7D01B52}"/>
          </ac:grpSpMkLst>
        </pc:grpChg>
        <pc:grpChg chg="add del">
          <ac:chgData name="Paul Wilcox" userId="be6daff017ddb434" providerId="LiveId" clId="{6DF877F8-BD0D-4366-B180-E1DEB112261D}" dt="2018-07-09T21:16:56.318" v="190"/>
          <ac:grpSpMkLst>
            <pc:docMk/>
            <pc:sldMk cId="1182288970" sldId="1853"/>
            <ac:grpSpMk id="192" creationId="{E3B4EEA6-79F6-45B4-A3E3-EC2349958B8C}"/>
          </ac:grpSpMkLst>
        </pc:grpChg>
        <pc:grpChg chg="add del">
          <ac:chgData name="Paul Wilcox" userId="be6daff017ddb434" providerId="LiveId" clId="{6DF877F8-BD0D-4366-B180-E1DEB112261D}" dt="2018-07-09T21:16:56.318" v="190"/>
          <ac:grpSpMkLst>
            <pc:docMk/>
            <pc:sldMk cId="1182288970" sldId="1853"/>
            <ac:grpSpMk id="201" creationId="{A106522B-6EAF-4D08-86FD-7846414FFFDB}"/>
          </ac:grpSpMkLst>
        </pc:grpChg>
        <pc:grpChg chg="add del">
          <ac:chgData name="Paul Wilcox" userId="be6daff017ddb434" providerId="LiveId" clId="{6DF877F8-BD0D-4366-B180-E1DEB112261D}" dt="2018-07-09T21:16:56.318" v="190"/>
          <ac:grpSpMkLst>
            <pc:docMk/>
            <pc:sldMk cId="1182288970" sldId="1853"/>
            <ac:grpSpMk id="206" creationId="{A53B26BE-5075-46D4-B4B1-4B90334DC203}"/>
          </ac:grpSpMkLst>
        </pc:grpChg>
        <pc:picChg chg="add mod modCrop">
          <ac:chgData name="Paul Wilcox" userId="be6daff017ddb434" providerId="LiveId" clId="{6DF877F8-BD0D-4366-B180-E1DEB112261D}" dt="2018-07-09T21:13:33.102" v="186" actId="1367"/>
          <ac:picMkLst>
            <pc:docMk/>
            <pc:sldMk cId="1182288970" sldId="1853"/>
            <ac:picMk id="120" creationId="{A726A3FB-EE79-4026-85A0-8AE2EA44F583}"/>
          </ac:picMkLst>
        </pc:picChg>
        <pc:picChg chg="mod">
          <ac:chgData name="Paul Wilcox" userId="be6daff017ddb434" providerId="LiveId" clId="{6DF877F8-BD0D-4366-B180-E1DEB112261D}" dt="2018-07-09T21:17:32.322" v="205" actId="1076"/>
          <ac:picMkLst>
            <pc:docMk/>
            <pc:sldMk cId="1182288970" sldId="1853"/>
            <ac:picMk id="829" creationId="{00000000-0000-0000-0000-000000000000}"/>
          </ac:picMkLst>
        </pc:picChg>
        <pc:picChg chg="mod">
          <ac:chgData name="Paul Wilcox" userId="be6daff017ddb434" providerId="LiveId" clId="{6DF877F8-BD0D-4366-B180-E1DEB112261D}" dt="2018-07-09T21:17:34.004" v="206" actId="1076"/>
          <ac:picMkLst>
            <pc:docMk/>
            <pc:sldMk cId="1182288970" sldId="1853"/>
            <ac:picMk id="839" creationId="{00000000-0000-0000-0000-000000000000}"/>
          </ac:picMkLst>
        </pc:picChg>
      </pc:sldChg>
    </pc:docChg>
  </pc:docChgLst>
  <pc:docChgLst>
    <pc:chgData name="Stephen Cakebread" userId="S::stcake@microsoft.com::c0b66951-c2d6-46e3-8a9a-44159b97c86d" providerId="AD" clId="Web-{370451CB-15D3-4D0B-BA56-B1A977149BC9}"/>
    <pc:docChg chg="modSld">
      <pc:chgData name="Stephen Cakebread" userId="S::stcake@microsoft.com::c0b66951-c2d6-46e3-8a9a-44159b97c86d" providerId="AD" clId="Web-{370451CB-15D3-4D0B-BA56-B1A977149BC9}" dt="2018-07-10T17:41:28.151" v="14" actId="20577"/>
      <pc:docMkLst>
        <pc:docMk/>
      </pc:docMkLst>
      <pc:sldChg chg="modSp">
        <pc:chgData name="Stephen Cakebread" userId="S::stcake@microsoft.com::c0b66951-c2d6-46e3-8a9a-44159b97c86d" providerId="AD" clId="Web-{370451CB-15D3-4D0B-BA56-B1A977149BC9}" dt="2018-07-10T17:41:28.151" v="14" actId="20577"/>
        <pc:sldMkLst>
          <pc:docMk/>
          <pc:sldMk cId="2075716562" sldId="338"/>
        </pc:sldMkLst>
        <pc:spChg chg="mod">
          <ac:chgData name="Stephen Cakebread" userId="S::stcake@microsoft.com::c0b66951-c2d6-46e3-8a9a-44159b97c86d" providerId="AD" clId="Web-{370451CB-15D3-4D0B-BA56-B1A977149BC9}" dt="2018-07-10T17:41:28.151" v="14" actId="20577"/>
          <ac:spMkLst>
            <pc:docMk/>
            <pc:sldMk cId="2075716562" sldId="338"/>
            <ac:spMk id="73" creationId="{9299B8BE-B00A-4787-A37F-DCCDF7DDF4D1}"/>
          </ac:spMkLst>
        </pc:spChg>
      </pc:sldChg>
      <pc:sldChg chg="modSp">
        <pc:chgData name="Stephen Cakebread" userId="S::stcake@microsoft.com::c0b66951-c2d6-46e3-8a9a-44159b97c86d" providerId="AD" clId="Web-{370451CB-15D3-4D0B-BA56-B1A977149BC9}" dt="2018-07-10T17:41:05.978" v="4" actId="20577"/>
        <pc:sldMkLst>
          <pc:docMk/>
          <pc:sldMk cId="810927183" sldId="339"/>
        </pc:sldMkLst>
        <pc:spChg chg="mod">
          <ac:chgData name="Stephen Cakebread" userId="S::stcake@microsoft.com::c0b66951-c2d6-46e3-8a9a-44159b97c86d" providerId="AD" clId="Web-{370451CB-15D3-4D0B-BA56-B1A977149BC9}" dt="2018-07-10T17:41:05.978" v="4" actId="20577"/>
          <ac:spMkLst>
            <pc:docMk/>
            <pc:sldMk cId="810927183" sldId="339"/>
            <ac:spMk id="59" creationId="{71F4463B-41C7-46A5-A111-F4B1D6348B4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7/11/2018 9:45 AM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7/11/2018 9:40 AM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ups.co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arketingcharts.com/online/consumers-dont-just-ignore-irrelevant-messaging-3925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“with Azure SQL Data Warehouse, we use PolyBase to ingest data from HDInsight then run thousands of analytical queries per day over tens of billions of records—about 20TB of data. This enables us to monitor price history and market dynamics to adjust pricing and ensure we’re offering our customers the best price”</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8290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Compelling digital experiences for every user</a:t>
            </a:r>
          </a:p>
          <a:p>
            <a:pPr defTabSz="913385">
              <a:lnSpc>
                <a:spcPct val="140000"/>
              </a:lnSpc>
              <a:spcBef>
                <a:spcPct val="0"/>
              </a:spcBef>
              <a:buClr>
                <a:srgbClr val="4EB1FF"/>
              </a:buClr>
              <a:defRPr/>
            </a:pPr>
            <a:r>
              <a:rPr lang="de-DE" sz="1200" kern="0">
                <a:ln w="3175">
                  <a:noFill/>
                </a:ln>
                <a:latin typeface="Segoe UI Semibold" panose="020B0702040204020203" pitchFamily="34" charset="0"/>
                <a:cs typeface="Segoe UI Semibold" panose="020B0702040204020203" pitchFamily="34" charset="0"/>
              </a:rPr>
              <a:t>Modern </a:t>
            </a:r>
            <a:r>
              <a:rPr lang="de-DE" sz="1200" kern="0" err="1">
                <a:ln w="3175">
                  <a:noFill/>
                </a:ln>
                <a:latin typeface="Segoe UI Semibold" panose="020B0702040204020203" pitchFamily="34" charset="0"/>
                <a:cs typeface="Segoe UI Semibold" panose="020B0702040204020203" pitchFamily="34" charset="0"/>
              </a:rPr>
              <a:t>data</a:t>
            </a:r>
            <a:r>
              <a:rPr lang="de-DE" sz="1200" kern="0">
                <a:ln w="3175">
                  <a:noFill/>
                </a:ln>
                <a:latin typeface="Segoe UI Semibold" panose="020B0702040204020203" pitchFamily="34" charset="0"/>
                <a:cs typeface="Segoe UI Semibold" panose="020B0702040204020203" pitchFamily="34" charset="0"/>
              </a:rPr>
              <a:t> </a:t>
            </a:r>
            <a:r>
              <a:rPr lang="de-DE" sz="1200" kern="0" err="1">
                <a:ln w="3175">
                  <a:noFill/>
                </a:ln>
                <a:latin typeface="Segoe UI Semibold" panose="020B0702040204020203" pitchFamily="34" charset="0"/>
                <a:cs typeface="Segoe UI Semibold" panose="020B0702040204020203" pitchFamily="34" charset="0"/>
              </a:rPr>
              <a:t>platform</a:t>
            </a:r>
            <a:r>
              <a:rPr lang="de-DE" sz="1200" kern="0">
                <a:ln w="3175">
                  <a:noFill/>
                </a:ln>
                <a:latin typeface="Segoe UI Semibold" panose="020B0702040204020203" pitchFamily="34" charset="0"/>
                <a:cs typeface="Segoe UI Semibold" panose="020B0702040204020203" pitchFamily="34" charset="0"/>
              </a:rPr>
              <a:t> </a:t>
            </a:r>
            <a:r>
              <a:rPr lang="de-DE" sz="1200" kern="0" err="1">
                <a:ln w="3175">
                  <a:noFill/>
                </a:ln>
                <a:latin typeface="Segoe UI Semibold" panose="020B0702040204020203" pitchFamily="34" charset="0"/>
                <a:cs typeface="Segoe UI Semibold" panose="020B0702040204020203" pitchFamily="34" charset="0"/>
              </a:rPr>
              <a:t>for</a:t>
            </a:r>
            <a:r>
              <a:rPr lang="de-DE" sz="1200" kern="0">
                <a:ln w="3175">
                  <a:noFill/>
                </a:ln>
                <a:latin typeface="Segoe UI Semibold" panose="020B0702040204020203" pitchFamily="34" charset="0"/>
                <a:cs typeface="Segoe UI Semibold" panose="020B0702040204020203" pitchFamily="34" charset="0"/>
              </a:rPr>
              <a:t> intelligent </a:t>
            </a:r>
            <a:r>
              <a:rPr lang="de-DE" sz="1200" kern="0" err="1">
                <a:ln w="3175">
                  <a:noFill/>
                </a:ln>
                <a:latin typeface="Segoe UI Semibold" panose="020B0702040204020203" pitchFamily="34" charset="0"/>
                <a:cs typeface="Segoe UI Semibold" panose="020B0702040204020203" pitchFamily="34" charset="0"/>
              </a:rPr>
              <a:t>applications</a:t>
            </a:r>
            <a:endParaRPr lang="de-DE" sz="1200" kern="0">
              <a:ln w="3175">
                <a:noFill/>
              </a:ln>
              <a:latin typeface="Segoe UI Semibold" panose="020B0702040204020203" pitchFamily="34" charset="0"/>
              <a:cs typeface="Segoe UI Semibold" panose="020B0702040204020203" pitchFamily="34" charset="0"/>
            </a:endParaRPr>
          </a:p>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A cloud built for your stack and your app</a:t>
            </a:r>
          </a:p>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Open and extensible tools and services for developers</a:t>
            </a:r>
          </a:p>
          <a:p>
            <a:pPr marL="174708" indent="-174708" defTabSz="950464">
              <a:spcAft>
                <a:spcPts val="346"/>
              </a:spcAft>
              <a:buFont typeface="Arial" charset="0"/>
              <a:buChar char="•"/>
              <a:defRPr/>
            </a:pPr>
            <a:endParaRPr lang="en-US" sz="1200"/>
          </a:p>
          <a:p>
            <a:pPr marL="174708" indent="-174708" defTabSz="950464">
              <a:spcAft>
                <a:spcPts val="346"/>
              </a:spcAft>
              <a:buFont typeface="Arial" charset="0"/>
              <a:buChar char="•"/>
              <a:defRPr/>
            </a:pPr>
            <a:endParaRPr lang="en-US" sz="1200"/>
          </a:p>
          <a:p>
            <a:pPr marL="174708" indent="-174708" defTabSz="950464">
              <a:spcAft>
                <a:spcPts val="346"/>
              </a:spcAft>
              <a:buFont typeface="Arial" charset="0"/>
              <a:buChar char="•"/>
              <a:defRPr/>
            </a:pPr>
            <a:r>
              <a:rPr lang="en-US" sz="1200"/>
              <a:t>The </a:t>
            </a:r>
            <a:r>
              <a:rPr lang="en-US" sz="1200" b="1"/>
              <a:t>Microsoft Application Innovation Solution</a:t>
            </a:r>
            <a:r>
              <a:rPr lang="en-US" sz="1200"/>
              <a:t> helps businesses engage customers in new and exciting ways and stand out from the crowd</a:t>
            </a:r>
          </a:p>
          <a:p>
            <a:pPr marL="174708" indent="-174708" defTabSz="950464">
              <a:spcAft>
                <a:spcPts val="346"/>
              </a:spcAft>
              <a:buFont typeface="Arial" charset="0"/>
              <a:buChar char="•"/>
              <a:defRPr/>
            </a:pPr>
            <a:r>
              <a:rPr lang="en-US" sz="1200"/>
              <a:t>Deliver personalized, high-quality application experiences that incorporate data and intelligence, implement efficient processes and get the flexible tools you need to work across teams, continuously building, testing, and releasing new features and applications</a:t>
            </a:r>
          </a:p>
          <a:p>
            <a:pPr marL="174708" indent="-174708" defTabSz="950464">
              <a:spcAft>
                <a:spcPts val="346"/>
              </a:spcAft>
              <a:buFont typeface="Arial" charset="0"/>
              <a:buChar char="•"/>
              <a:defRPr/>
            </a:pPr>
            <a:r>
              <a:rPr lang="en-US" sz="1200"/>
              <a:t>The Microsoft Application Innovation Solution makes it easy for developers to drive business innovation with next-generation applications</a:t>
            </a:r>
          </a:p>
          <a:p>
            <a:pPr marL="174708" indent="-174708" defTabSz="950464">
              <a:spcAft>
                <a:spcPts val="346"/>
              </a:spcAft>
              <a:buFont typeface="Arial" charset="0"/>
              <a:buChar char="•"/>
              <a:defRPr/>
            </a:pPr>
            <a:r>
              <a:rPr lang="en-US" sz="1200"/>
              <a:t>With the Microsoft Application Innovation Solution, organizations of any size ensure their development resources, talent, and systems are prepared to meet current needs and exceed future demand</a:t>
            </a:r>
          </a:p>
        </p:txBody>
      </p:sp>
      <p:sp>
        <p:nvSpPr>
          <p:cNvPr id="4" name="Slide Number Placeholder 3"/>
          <p:cNvSpPr>
            <a:spLocks noGrp="1"/>
          </p:cNvSpPr>
          <p:nvPr>
            <p:ph type="sldNum" sz="quarter" idx="10"/>
          </p:nvPr>
        </p:nvSpPr>
        <p:spPr/>
        <p:txBody>
          <a:bodyPr/>
          <a:lstStyle/>
          <a:p>
            <a:pPr defTabSz="931774">
              <a:defRPr/>
            </a:pPr>
            <a:fld id="{B3CD8FA4-1071-49A2-919C-4FC47D4BB3E1}" type="slidenum">
              <a:rPr lang="en-US">
                <a:solidFill>
                  <a:prstClr val="black"/>
                </a:solidFill>
                <a:latin typeface="Calibri" panose="020F0502020204030204"/>
              </a:rPr>
              <a:pPr defTabSz="931774">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3021935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Transactional</a:t>
            </a:r>
          </a:p>
          <a:p>
            <a:r>
              <a:rPr lang="en-US"/>
              <a:t>Real-time experiences</a:t>
            </a:r>
          </a:p>
          <a:p>
            <a:r>
              <a:rPr lang="en-US"/>
              <a:t>Big Data processing</a:t>
            </a:r>
          </a:p>
        </p:txBody>
      </p:sp>
      <p:sp>
        <p:nvSpPr>
          <p:cNvPr id="4" name="Slide Number Placeholder 3"/>
          <p:cNvSpPr>
            <a:spLocks noGrp="1"/>
          </p:cNvSpPr>
          <p:nvPr>
            <p:ph type="sldNum" sz="quarter" idx="10"/>
          </p:nvPr>
        </p:nvSpPr>
        <p:spPr/>
        <p:txBody>
          <a:bodyPr/>
          <a:lstStyle/>
          <a:p>
            <a:pPr defTabSz="931774">
              <a:defRPr/>
            </a:pPr>
            <a:fld id="{A68BE9F9-2EC4-480D-B30B-8AE53BDE0666}" type="slidenum">
              <a:rPr lang="en-US">
                <a:solidFill>
                  <a:prstClr val="black"/>
                </a:solidFill>
                <a:latin typeface="Calibri" panose="020F0502020204030204"/>
              </a:rPr>
              <a:pPr defTabSz="931774">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31516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Compelling digital experiences for every user</a:t>
            </a:r>
          </a:p>
          <a:p>
            <a:pPr defTabSz="913385">
              <a:lnSpc>
                <a:spcPct val="140000"/>
              </a:lnSpc>
              <a:spcBef>
                <a:spcPct val="0"/>
              </a:spcBef>
              <a:buClr>
                <a:srgbClr val="4EB1FF"/>
              </a:buClr>
              <a:defRPr/>
            </a:pPr>
            <a:r>
              <a:rPr lang="de-DE" sz="1200" kern="0">
                <a:ln w="3175">
                  <a:noFill/>
                </a:ln>
                <a:latin typeface="Segoe UI Semibold" panose="020B0702040204020203" pitchFamily="34" charset="0"/>
                <a:cs typeface="Segoe UI Semibold" panose="020B0702040204020203" pitchFamily="34" charset="0"/>
              </a:rPr>
              <a:t>Modern </a:t>
            </a:r>
            <a:r>
              <a:rPr lang="de-DE" sz="1200" kern="0" err="1">
                <a:ln w="3175">
                  <a:noFill/>
                </a:ln>
                <a:latin typeface="Segoe UI Semibold" panose="020B0702040204020203" pitchFamily="34" charset="0"/>
                <a:cs typeface="Segoe UI Semibold" panose="020B0702040204020203" pitchFamily="34" charset="0"/>
              </a:rPr>
              <a:t>data</a:t>
            </a:r>
            <a:r>
              <a:rPr lang="de-DE" sz="1200" kern="0">
                <a:ln w="3175">
                  <a:noFill/>
                </a:ln>
                <a:latin typeface="Segoe UI Semibold" panose="020B0702040204020203" pitchFamily="34" charset="0"/>
                <a:cs typeface="Segoe UI Semibold" panose="020B0702040204020203" pitchFamily="34" charset="0"/>
              </a:rPr>
              <a:t> </a:t>
            </a:r>
            <a:r>
              <a:rPr lang="de-DE" sz="1200" kern="0" err="1">
                <a:ln w="3175">
                  <a:noFill/>
                </a:ln>
                <a:latin typeface="Segoe UI Semibold" panose="020B0702040204020203" pitchFamily="34" charset="0"/>
                <a:cs typeface="Segoe UI Semibold" panose="020B0702040204020203" pitchFamily="34" charset="0"/>
              </a:rPr>
              <a:t>platform</a:t>
            </a:r>
            <a:r>
              <a:rPr lang="de-DE" sz="1200" kern="0">
                <a:ln w="3175">
                  <a:noFill/>
                </a:ln>
                <a:latin typeface="Segoe UI Semibold" panose="020B0702040204020203" pitchFamily="34" charset="0"/>
                <a:cs typeface="Segoe UI Semibold" panose="020B0702040204020203" pitchFamily="34" charset="0"/>
              </a:rPr>
              <a:t> </a:t>
            </a:r>
            <a:r>
              <a:rPr lang="de-DE" sz="1200" kern="0" err="1">
                <a:ln w="3175">
                  <a:noFill/>
                </a:ln>
                <a:latin typeface="Segoe UI Semibold" panose="020B0702040204020203" pitchFamily="34" charset="0"/>
                <a:cs typeface="Segoe UI Semibold" panose="020B0702040204020203" pitchFamily="34" charset="0"/>
              </a:rPr>
              <a:t>for</a:t>
            </a:r>
            <a:r>
              <a:rPr lang="de-DE" sz="1200" kern="0">
                <a:ln w="3175">
                  <a:noFill/>
                </a:ln>
                <a:latin typeface="Segoe UI Semibold" panose="020B0702040204020203" pitchFamily="34" charset="0"/>
                <a:cs typeface="Segoe UI Semibold" panose="020B0702040204020203" pitchFamily="34" charset="0"/>
              </a:rPr>
              <a:t> intelligent </a:t>
            </a:r>
            <a:r>
              <a:rPr lang="de-DE" sz="1200" kern="0" err="1">
                <a:ln w="3175">
                  <a:noFill/>
                </a:ln>
                <a:latin typeface="Segoe UI Semibold" panose="020B0702040204020203" pitchFamily="34" charset="0"/>
                <a:cs typeface="Segoe UI Semibold" panose="020B0702040204020203" pitchFamily="34" charset="0"/>
              </a:rPr>
              <a:t>applications</a:t>
            </a:r>
            <a:endParaRPr lang="de-DE" sz="1200" kern="0">
              <a:ln w="3175">
                <a:noFill/>
              </a:ln>
              <a:latin typeface="Segoe UI Semibold" panose="020B0702040204020203" pitchFamily="34" charset="0"/>
              <a:cs typeface="Segoe UI Semibold" panose="020B0702040204020203" pitchFamily="34" charset="0"/>
            </a:endParaRPr>
          </a:p>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A cloud built for your stack and your app</a:t>
            </a:r>
          </a:p>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Open and extensible tools and services for developers</a:t>
            </a:r>
          </a:p>
          <a:p>
            <a:pPr marL="174708" indent="-174708" defTabSz="950464">
              <a:spcAft>
                <a:spcPts val="346"/>
              </a:spcAft>
              <a:buFont typeface="Arial" charset="0"/>
              <a:buChar char="•"/>
              <a:defRPr/>
            </a:pPr>
            <a:endParaRPr lang="en-US" sz="1200"/>
          </a:p>
          <a:p>
            <a:pPr marL="174708" indent="-174708" defTabSz="950464">
              <a:spcAft>
                <a:spcPts val="346"/>
              </a:spcAft>
              <a:buFont typeface="Arial" charset="0"/>
              <a:buChar char="•"/>
              <a:defRPr/>
            </a:pPr>
            <a:endParaRPr lang="en-US" sz="1200"/>
          </a:p>
          <a:p>
            <a:pPr marL="174708" indent="-174708" defTabSz="950464">
              <a:spcAft>
                <a:spcPts val="346"/>
              </a:spcAft>
              <a:buFont typeface="Arial" charset="0"/>
              <a:buChar char="•"/>
              <a:defRPr/>
            </a:pPr>
            <a:r>
              <a:rPr lang="en-US" sz="1200"/>
              <a:t>The </a:t>
            </a:r>
            <a:r>
              <a:rPr lang="en-US" sz="1200" b="1"/>
              <a:t>Microsoft Application Innovation Solution</a:t>
            </a:r>
            <a:r>
              <a:rPr lang="en-US" sz="1200"/>
              <a:t> helps businesses engage customers in new and exciting ways and stand out from the crowd</a:t>
            </a:r>
          </a:p>
          <a:p>
            <a:pPr marL="174708" indent="-174708" defTabSz="950464">
              <a:spcAft>
                <a:spcPts val="346"/>
              </a:spcAft>
              <a:buFont typeface="Arial" charset="0"/>
              <a:buChar char="•"/>
              <a:defRPr/>
            </a:pPr>
            <a:r>
              <a:rPr lang="en-US" sz="1200"/>
              <a:t>Deliver personalized, high-quality application experiences that incorporate data and intelligence, implement efficient processes and get the flexible tools you need to work across teams, continuously building, testing, and releasing new features and applications</a:t>
            </a:r>
          </a:p>
          <a:p>
            <a:pPr marL="174708" indent="-174708" defTabSz="950464">
              <a:spcAft>
                <a:spcPts val="346"/>
              </a:spcAft>
              <a:buFont typeface="Arial" charset="0"/>
              <a:buChar char="•"/>
              <a:defRPr/>
            </a:pPr>
            <a:r>
              <a:rPr lang="en-US" sz="1200"/>
              <a:t>The Microsoft Application Innovation Solution makes it easy for developers to drive business innovation with next-generation applications</a:t>
            </a:r>
          </a:p>
          <a:p>
            <a:pPr marL="174708" indent="-174708" defTabSz="950464">
              <a:spcAft>
                <a:spcPts val="346"/>
              </a:spcAft>
              <a:buFont typeface="Arial" charset="0"/>
              <a:buChar char="•"/>
              <a:defRPr/>
            </a:pPr>
            <a:r>
              <a:rPr lang="en-US" sz="1200"/>
              <a:t>With the Microsoft Application Innovation Solution, organizations of any size ensure their development resources, talent, and systems are prepared to meet current needs and exceed future demand</a:t>
            </a:r>
          </a:p>
        </p:txBody>
      </p:sp>
      <p:sp>
        <p:nvSpPr>
          <p:cNvPr id="4" name="Slide Number Placeholder 3"/>
          <p:cNvSpPr>
            <a:spLocks noGrp="1"/>
          </p:cNvSpPr>
          <p:nvPr>
            <p:ph type="sldNum" sz="quarter" idx="10"/>
          </p:nvPr>
        </p:nvSpPr>
        <p:spPr/>
        <p:txBody>
          <a:bodyPr/>
          <a:lstStyle/>
          <a:p>
            <a:pPr defTabSz="931774">
              <a:defRPr/>
            </a:pPr>
            <a:fld id="{B3CD8FA4-1071-49A2-919C-4FC47D4BB3E1}" type="slidenum">
              <a:rPr lang="en-US">
                <a:solidFill>
                  <a:prstClr val="black"/>
                </a:solidFill>
                <a:latin typeface="Calibri" panose="020F0502020204030204"/>
              </a:rPr>
              <a:pPr defTabSz="931774">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766672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19749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Compelling digital experiences for every user</a:t>
            </a:r>
          </a:p>
          <a:p>
            <a:pPr defTabSz="913385">
              <a:lnSpc>
                <a:spcPct val="140000"/>
              </a:lnSpc>
              <a:spcBef>
                <a:spcPct val="0"/>
              </a:spcBef>
              <a:buClr>
                <a:srgbClr val="4EB1FF"/>
              </a:buClr>
              <a:defRPr/>
            </a:pPr>
            <a:r>
              <a:rPr lang="de-DE" sz="1200" kern="0">
                <a:ln w="3175">
                  <a:noFill/>
                </a:ln>
                <a:latin typeface="Segoe UI Semibold" panose="020B0702040204020203" pitchFamily="34" charset="0"/>
                <a:cs typeface="Segoe UI Semibold" panose="020B0702040204020203" pitchFamily="34" charset="0"/>
              </a:rPr>
              <a:t>Modern </a:t>
            </a:r>
            <a:r>
              <a:rPr lang="de-DE" sz="1200" kern="0" err="1">
                <a:ln w="3175">
                  <a:noFill/>
                </a:ln>
                <a:latin typeface="Segoe UI Semibold" panose="020B0702040204020203" pitchFamily="34" charset="0"/>
                <a:cs typeface="Segoe UI Semibold" panose="020B0702040204020203" pitchFamily="34" charset="0"/>
              </a:rPr>
              <a:t>data</a:t>
            </a:r>
            <a:r>
              <a:rPr lang="de-DE" sz="1200" kern="0">
                <a:ln w="3175">
                  <a:noFill/>
                </a:ln>
                <a:latin typeface="Segoe UI Semibold" panose="020B0702040204020203" pitchFamily="34" charset="0"/>
                <a:cs typeface="Segoe UI Semibold" panose="020B0702040204020203" pitchFamily="34" charset="0"/>
              </a:rPr>
              <a:t> </a:t>
            </a:r>
            <a:r>
              <a:rPr lang="de-DE" sz="1200" kern="0" err="1">
                <a:ln w="3175">
                  <a:noFill/>
                </a:ln>
                <a:latin typeface="Segoe UI Semibold" panose="020B0702040204020203" pitchFamily="34" charset="0"/>
                <a:cs typeface="Segoe UI Semibold" panose="020B0702040204020203" pitchFamily="34" charset="0"/>
              </a:rPr>
              <a:t>platform</a:t>
            </a:r>
            <a:r>
              <a:rPr lang="de-DE" sz="1200" kern="0">
                <a:ln w="3175">
                  <a:noFill/>
                </a:ln>
                <a:latin typeface="Segoe UI Semibold" panose="020B0702040204020203" pitchFamily="34" charset="0"/>
                <a:cs typeface="Segoe UI Semibold" panose="020B0702040204020203" pitchFamily="34" charset="0"/>
              </a:rPr>
              <a:t> </a:t>
            </a:r>
            <a:r>
              <a:rPr lang="de-DE" sz="1200" kern="0" err="1">
                <a:ln w="3175">
                  <a:noFill/>
                </a:ln>
                <a:latin typeface="Segoe UI Semibold" panose="020B0702040204020203" pitchFamily="34" charset="0"/>
                <a:cs typeface="Segoe UI Semibold" panose="020B0702040204020203" pitchFamily="34" charset="0"/>
              </a:rPr>
              <a:t>for</a:t>
            </a:r>
            <a:r>
              <a:rPr lang="de-DE" sz="1200" kern="0">
                <a:ln w="3175">
                  <a:noFill/>
                </a:ln>
                <a:latin typeface="Segoe UI Semibold" panose="020B0702040204020203" pitchFamily="34" charset="0"/>
                <a:cs typeface="Segoe UI Semibold" panose="020B0702040204020203" pitchFamily="34" charset="0"/>
              </a:rPr>
              <a:t> intelligent </a:t>
            </a:r>
            <a:r>
              <a:rPr lang="de-DE" sz="1200" kern="0" err="1">
                <a:ln w="3175">
                  <a:noFill/>
                </a:ln>
                <a:latin typeface="Segoe UI Semibold" panose="020B0702040204020203" pitchFamily="34" charset="0"/>
                <a:cs typeface="Segoe UI Semibold" panose="020B0702040204020203" pitchFamily="34" charset="0"/>
              </a:rPr>
              <a:t>applications</a:t>
            </a:r>
            <a:endParaRPr lang="de-DE" sz="1200" kern="0">
              <a:ln w="3175">
                <a:noFill/>
              </a:ln>
              <a:latin typeface="Segoe UI Semibold" panose="020B0702040204020203" pitchFamily="34" charset="0"/>
              <a:cs typeface="Segoe UI Semibold" panose="020B0702040204020203" pitchFamily="34" charset="0"/>
            </a:endParaRPr>
          </a:p>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A cloud built for your stack and your app</a:t>
            </a:r>
          </a:p>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Open and extensible tools and services for developers</a:t>
            </a:r>
          </a:p>
          <a:p>
            <a:pPr marL="174708" indent="-174708" defTabSz="950464">
              <a:spcAft>
                <a:spcPts val="346"/>
              </a:spcAft>
              <a:buFont typeface="Arial" charset="0"/>
              <a:buChar char="•"/>
              <a:defRPr/>
            </a:pPr>
            <a:endParaRPr lang="en-US" sz="1200"/>
          </a:p>
          <a:p>
            <a:pPr marL="174708" indent="-174708" defTabSz="950464">
              <a:spcAft>
                <a:spcPts val="346"/>
              </a:spcAft>
              <a:buFont typeface="Arial" charset="0"/>
              <a:buChar char="•"/>
              <a:defRPr/>
            </a:pPr>
            <a:endParaRPr lang="en-US" sz="1200"/>
          </a:p>
          <a:p>
            <a:pPr marL="174708" indent="-174708" defTabSz="950464">
              <a:spcAft>
                <a:spcPts val="346"/>
              </a:spcAft>
              <a:buFont typeface="Arial" charset="0"/>
              <a:buChar char="•"/>
              <a:defRPr/>
            </a:pPr>
            <a:r>
              <a:rPr lang="en-US" sz="1200"/>
              <a:t>The </a:t>
            </a:r>
            <a:r>
              <a:rPr lang="en-US" sz="1200" b="1"/>
              <a:t>Microsoft Application Innovation Solution</a:t>
            </a:r>
            <a:r>
              <a:rPr lang="en-US" sz="1200"/>
              <a:t> helps businesses engage customers in new and exciting ways and stand out from the crowd</a:t>
            </a:r>
          </a:p>
          <a:p>
            <a:pPr marL="174708" indent="-174708" defTabSz="950464">
              <a:spcAft>
                <a:spcPts val="346"/>
              </a:spcAft>
              <a:buFont typeface="Arial" charset="0"/>
              <a:buChar char="•"/>
              <a:defRPr/>
            </a:pPr>
            <a:r>
              <a:rPr lang="en-US" sz="1200"/>
              <a:t>Deliver personalized, high-quality application experiences that incorporate data and intelligence, implement efficient processes and get the flexible tools you need to work across teams, continuously building, testing, and releasing new features and applications</a:t>
            </a:r>
          </a:p>
          <a:p>
            <a:pPr marL="174708" indent="-174708" defTabSz="950464">
              <a:spcAft>
                <a:spcPts val="346"/>
              </a:spcAft>
              <a:buFont typeface="Arial" charset="0"/>
              <a:buChar char="•"/>
              <a:defRPr/>
            </a:pPr>
            <a:r>
              <a:rPr lang="en-US" sz="1200"/>
              <a:t>The Microsoft Application Innovation Solution makes it easy for developers to drive business innovation with next-generation applications</a:t>
            </a:r>
          </a:p>
          <a:p>
            <a:pPr marL="174708" indent="-174708" defTabSz="950464">
              <a:spcAft>
                <a:spcPts val="346"/>
              </a:spcAft>
              <a:buFont typeface="Arial" charset="0"/>
              <a:buChar char="•"/>
              <a:defRPr/>
            </a:pPr>
            <a:r>
              <a:rPr lang="en-US" sz="1200"/>
              <a:t>With the Microsoft Application Innovation Solution, organizations of any size ensure their development resources, talent, and systems are prepared to meet current needs and exceed future demand</a:t>
            </a:r>
          </a:p>
        </p:txBody>
      </p:sp>
      <p:sp>
        <p:nvSpPr>
          <p:cNvPr id="4" name="Slide Number Placeholder 3"/>
          <p:cNvSpPr>
            <a:spLocks noGrp="1"/>
          </p:cNvSpPr>
          <p:nvPr>
            <p:ph type="sldNum" sz="quarter" idx="10"/>
          </p:nvPr>
        </p:nvSpPr>
        <p:spPr/>
        <p:txBody>
          <a:bodyPr/>
          <a:lstStyle/>
          <a:p>
            <a:pPr defTabSz="931774">
              <a:defRPr/>
            </a:pPr>
            <a:fld id="{B3CD8FA4-1071-49A2-919C-4FC47D4BB3E1}" type="slidenum">
              <a:rPr lang="en-US">
                <a:solidFill>
                  <a:prstClr val="black"/>
                </a:solidFill>
                <a:latin typeface="Calibri" panose="020F0502020204030204"/>
              </a:rPr>
              <a:pPr defTabSz="931774">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388085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720300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*watch </a:t>
            </a:r>
            <a:r>
              <a:rPr lang="en-US" err="1"/>
              <a:t>Rimma’s</a:t>
            </a:r>
            <a:r>
              <a:rPr lang="en-US"/>
              <a:t> video for context and talking points</a:t>
            </a:r>
            <a:r>
              <a:rPr lang="en-US" baseline="0"/>
              <a:t> &lt;&lt;need link&gt;&gt;</a:t>
            </a:r>
            <a:br>
              <a:rPr lang="en-US"/>
            </a:br>
            <a:br>
              <a:rPr lang="en-US"/>
            </a:br>
            <a:r>
              <a:rPr lang="en-US"/>
              <a:t>Azure Cosmos DB </a:t>
            </a:r>
            <a:r>
              <a:rPr lang="en-US" baseline="0"/>
              <a:t>vision is to be the database for all planet-scale applications and scenarios.</a:t>
            </a:r>
          </a:p>
          <a:p>
            <a:endParaRPr lang="en-US" baseline="0"/>
          </a:p>
          <a:p>
            <a:r>
              <a:rPr lang="en-US" baseline="0"/>
              <a:t>The picture I want you to take away is this. </a:t>
            </a:r>
          </a:p>
          <a:p>
            <a:r>
              <a:rPr lang="en-US" baseline="0"/>
              <a:t>Build planet-scale databases without worry.</a:t>
            </a:r>
          </a:p>
          <a:p>
            <a:r>
              <a:rPr lang="en-US" baseline="0"/>
              <a:t>Model the data the way your application needs it to be.</a:t>
            </a:r>
          </a:p>
          <a:p>
            <a:r>
              <a:rPr lang="en-US" baseline="0"/>
              <a:t>Use the API, tools and framework that you are familiar with.</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75714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724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295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a:t>Let’s start by talking about how the world is changing</a:t>
            </a:r>
          </a:p>
          <a:p>
            <a:pPr fontAlgn="base"/>
            <a:endParaRPr lang="en-US"/>
          </a:p>
          <a:p>
            <a:pPr fontAlgn="base"/>
            <a:r>
              <a:rPr lang="en-US"/>
              <a:t>We all aspire to create disruption that </a:t>
            </a:r>
          </a:p>
          <a:p>
            <a:pPr lvl="1" fontAlgn="base"/>
            <a:r>
              <a:rPr lang="en-US" b="1"/>
              <a:t>constructs new realities for customers </a:t>
            </a:r>
            <a:r>
              <a:rPr lang="en-US"/>
              <a:t>and </a:t>
            </a:r>
          </a:p>
          <a:p>
            <a:pPr lvl="1" fontAlgn="base"/>
            <a:r>
              <a:rPr lang="en-US" b="1"/>
              <a:t>builds a distinct advantage for our organizations</a:t>
            </a:r>
            <a:r>
              <a:rPr lang="en-US"/>
              <a:t>. </a:t>
            </a:r>
          </a:p>
          <a:p>
            <a:pPr fontAlgn="base"/>
            <a:endParaRPr lang="en-US"/>
          </a:p>
          <a:p>
            <a:pPr fontAlgn="base"/>
            <a:r>
              <a:rPr lang="en-US"/>
              <a:t>In order to make that leap, we have to look across trends and decide: </a:t>
            </a:r>
          </a:p>
          <a:p>
            <a:pPr lvl="1" fontAlgn="base"/>
            <a:r>
              <a:rPr lang="en-US"/>
              <a:t>which variables and trends we need to care about</a:t>
            </a:r>
          </a:p>
          <a:p>
            <a:pPr lvl="1" fontAlgn="base"/>
            <a:r>
              <a:rPr lang="en-US"/>
              <a:t>which ones will prevail</a:t>
            </a:r>
          </a:p>
          <a:p>
            <a:pPr lvl="1" fontAlgn="base"/>
            <a:r>
              <a:rPr lang="en-US"/>
              <a:t>which ones we invest in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784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17125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499001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a:t>Single digit latency -&gt; SLA</a:t>
            </a:r>
          </a:p>
          <a:p>
            <a:endParaRPr lang="en-US"/>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1957981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Tunable Consistency -&gt; Single digit latency</a:t>
            </a:r>
          </a:p>
          <a:p>
            <a:endParaRPr lang="en-US"/>
          </a:p>
          <a:p>
            <a:r>
              <a:rPr lang="en-US">
                <a:effectLst/>
              </a:rPr>
              <a:t>Bounded Staleness - Consistent Prefix. Reads lag behind writes by k prefixes or t interval</a:t>
            </a:r>
          </a:p>
          <a:p>
            <a:r>
              <a:rPr lang="en-US">
                <a:effectLst/>
              </a:rPr>
              <a:t>Session - Consistent Prefix. Monotonic reads, monotonic writes, read-your-writes, write-follows-reads</a:t>
            </a:r>
          </a:p>
          <a:p>
            <a:r>
              <a:rPr lang="en-US">
                <a:effectLst/>
              </a:rPr>
              <a:t>Consistent Prefix - </a:t>
            </a:r>
            <a:r>
              <a:rPr lang="en-US" sz="1200">
                <a:latin typeface="+mn-lt"/>
              </a:rPr>
              <a:t>Updates returned are some prefix of all the updates, with no gaps</a:t>
            </a:r>
            <a:endParaRPr lang="en-US"/>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23</a:t>
            </a:fld>
            <a:endParaRPr lang="en-US">
              <a:solidFill>
                <a:prstClr val="black"/>
              </a:solidFill>
              <a:latin typeface="Calibri" panose="020F0502020204030204"/>
            </a:endParaRPr>
          </a:p>
        </p:txBody>
      </p:sp>
    </p:spTree>
    <p:extLst>
      <p:ext uri="{BB962C8B-B14F-4D97-AF65-F5344CB8AC3E}">
        <p14:creationId xmlns:p14="http://schemas.microsoft.com/office/powerpoint/2010/main" val="1453159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 Model -&gt; Elastic Scale out</a:t>
            </a:r>
          </a:p>
          <a:p>
            <a:endParaRPr lang="en-US"/>
          </a:p>
          <a:p>
            <a:r>
              <a:rPr lang="en-US"/>
              <a:t>No need to convert you data to meet any particular model</a:t>
            </a:r>
          </a:p>
        </p:txBody>
      </p:sp>
      <p:sp>
        <p:nvSpPr>
          <p:cNvPr id="4" name="Slide Number Placeholder 3"/>
          <p:cNvSpPr>
            <a:spLocks noGrp="1"/>
          </p:cNvSpPr>
          <p:nvPr>
            <p:ph type="sldNum" sz="quarter" idx="10"/>
          </p:nvPr>
        </p:nvSpPr>
        <p:spPr/>
        <p:txBody>
          <a:bodyPr/>
          <a:lstStyle/>
          <a:p>
            <a:fld id="{5996BA33-6360-40A1-9606-58E0047CF44A}" type="slidenum">
              <a:rPr lang="en-US" smtClean="0"/>
              <a:t>24</a:t>
            </a:fld>
            <a:endParaRPr lang="en-US"/>
          </a:p>
        </p:txBody>
      </p:sp>
    </p:spTree>
    <p:extLst>
      <p:ext uri="{BB962C8B-B14F-4D97-AF65-F5344CB8AC3E}">
        <p14:creationId xmlns:p14="http://schemas.microsoft.com/office/powerpoint/2010/main" val="1321940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HA 99.999% for multi-region read;</a:t>
            </a:r>
            <a:r>
              <a:rPr lang="en-US" b="0" baseline="0"/>
              <a:t> 99.99% for single region deployments</a:t>
            </a:r>
            <a:endParaRPr lang="en-US" b="0"/>
          </a:p>
        </p:txBody>
      </p:sp>
      <p:sp>
        <p:nvSpPr>
          <p:cNvPr id="4" name="Slide Number Placeholder 3"/>
          <p:cNvSpPr>
            <a:spLocks noGrp="1"/>
          </p:cNvSpPr>
          <p:nvPr>
            <p:ph type="sldNum" sz="quarter" idx="10"/>
          </p:nvPr>
        </p:nvSpPr>
        <p:spPr/>
        <p:txBody>
          <a:bodyPr/>
          <a:lstStyle/>
          <a:p>
            <a:fld id="{5996BA33-6360-40A1-9606-58E0047CF44A}" type="slidenum">
              <a:rPr lang="en-US" smtClean="0"/>
              <a:t>25</a:t>
            </a:fld>
            <a:endParaRPr lang="en-US"/>
          </a:p>
        </p:txBody>
      </p:sp>
    </p:spTree>
    <p:extLst>
      <p:ext uri="{BB962C8B-B14F-4D97-AF65-F5344CB8AC3E}">
        <p14:creationId xmlns:p14="http://schemas.microsoft.com/office/powerpoint/2010/main" val="696412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Andrew’s “variety” slide </a:t>
            </a:r>
          </a:p>
          <a:p>
            <a:endParaRPr lang="en-US"/>
          </a:p>
          <a:p>
            <a:pPr marL="0" indent="0">
              <a:lnSpc>
                <a:spcPct val="100000"/>
              </a:lnSpc>
              <a:buNone/>
            </a:pPr>
            <a:r>
              <a:rPr lang="en-US" sz="1200" spc="160">
                <a:latin typeface="Segoe UI Semilight" panose="020B0402040204020203" pitchFamily="34" charset="0"/>
                <a:cs typeface="Segoe UI Semilight" panose="020B0402040204020203" pitchFamily="34" charset="0"/>
              </a:rPr>
              <a:t>Automatic and synchronous indexing of all ingested content - hash, range, geo-spatial, and columnar</a:t>
            </a:r>
          </a:p>
          <a:p>
            <a:pPr marL="285750" indent="-285750">
              <a:lnSpc>
                <a:spcPct val="100000"/>
              </a:lnSpc>
              <a:spcBef>
                <a:spcPts val="400"/>
              </a:spcBef>
              <a:buClr>
                <a:schemeClr val="tx2"/>
              </a:buClr>
              <a:buFont typeface="Arial" charset="0"/>
              <a:buChar char="•"/>
            </a:pPr>
            <a:r>
              <a:rPr lang="en-US" sz="1100" spc="100">
                <a:latin typeface="Segoe UI Semilight" panose="020B0402040204020203" pitchFamily="34" charset="0"/>
                <a:cs typeface="Segoe UI Semilight" panose="020B0402040204020203" pitchFamily="34" charset="0"/>
              </a:rPr>
              <a:t>No schemas or secondary indices ever needed</a:t>
            </a:r>
          </a:p>
          <a:p>
            <a:pPr marL="0" indent="0">
              <a:lnSpc>
                <a:spcPct val="100000"/>
              </a:lnSpc>
              <a:buNone/>
            </a:pPr>
            <a:r>
              <a:rPr lang="en-US" sz="1200" spc="160">
                <a:latin typeface="Segoe UI Semilight" panose="020B0402040204020203" pitchFamily="34" charset="0"/>
                <a:cs typeface="Segoe UI Semilight" panose="020B0402040204020203" pitchFamily="34" charset="0"/>
              </a:rPr>
              <a:t>Resource governed, write optimized database engine with latch free and log structured techniques</a:t>
            </a:r>
          </a:p>
          <a:p>
            <a:pPr marL="0" indent="0">
              <a:lnSpc>
                <a:spcPct val="100000"/>
              </a:lnSpc>
              <a:buNone/>
            </a:pPr>
            <a:r>
              <a:rPr lang="en-US" sz="1200" spc="160">
                <a:latin typeface="Segoe UI Semilight" panose="020B0402040204020203" pitchFamily="34" charset="0"/>
                <a:cs typeface="Segoe UI Semilight" panose="020B0402040204020203" pitchFamily="34" charset="0"/>
              </a:rPr>
              <a:t>Online and in-situ index transformations</a:t>
            </a:r>
          </a:p>
          <a:p>
            <a:pPr marL="0" indent="0">
              <a:lnSpc>
                <a:spcPct val="100000"/>
              </a:lnSpc>
              <a:buNone/>
            </a:pPr>
            <a:r>
              <a:rPr lang="en-US" sz="1200" spc="160">
                <a:latin typeface="Segoe UI Semilight" panose="020B0402040204020203" pitchFamily="34" charset="0"/>
                <a:cs typeface="Segoe UI Semilight" panose="020B0402040204020203" pitchFamily="34" charset="0"/>
              </a:rPr>
              <a:t>While the database is fully schema-agnostic, schema-extraction is built in</a:t>
            </a:r>
          </a:p>
          <a:p>
            <a:pPr marL="285750" indent="-285750">
              <a:lnSpc>
                <a:spcPct val="100000"/>
              </a:lnSpc>
              <a:spcBef>
                <a:spcPts val="400"/>
              </a:spcBef>
              <a:buClr>
                <a:schemeClr val="tx2"/>
              </a:buClr>
              <a:buFont typeface="Arial" charset="0"/>
              <a:buChar char="•"/>
            </a:pPr>
            <a:r>
              <a:rPr lang="en-US" sz="1100" spc="100">
                <a:latin typeface="Segoe UI Semilight" panose="020B0402040204020203" pitchFamily="34" charset="0"/>
                <a:cs typeface="Segoe UI Semilight" panose="020B0402040204020203" pitchFamily="34" charset="0"/>
              </a:rPr>
              <a:t>Customers can get Avro schemas from the database </a:t>
            </a:r>
          </a:p>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26</a:t>
            </a:fld>
            <a:endParaRPr lang="en-US"/>
          </a:p>
        </p:txBody>
      </p:sp>
    </p:spTree>
    <p:extLst>
      <p:ext uri="{BB962C8B-B14F-4D97-AF65-F5344CB8AC3E}">
        <p14:creationId xmlns:p14="http://schemas.microsoft.com/office/powerpoint/2010/main" val="63012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a:latin typeface="Segoe UI Semilight" panose="020B0402040204020203" pitchFamily="34" charset="0"/>
                <a:cs typeface="Segoe UI Semilight" panose="020B0402040204020203" pitchFamily="34" charset="0"/>
              </a:rPr>
              <a:t>Encryption at Rest</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Data, index, backups, and attachments encrypted</a:t>
            </a:r>
          </a:p>
          <a:p>
            <a:pPr marL="0" indent="0">
              <a:lnSpc>
                <a:spcPct val="100000"/>
              </a:lnSpc>
              <a:buNone/>
            </a:pPr>
            <a:r>
              <a:rPr lang="en-US" sz="1400" spc="160">
                <a:latin typeface="Segoe UI Semilight" panose="020B0402040204020203" pitchFamily="34" charset="0"/>
                <a:cs typeface="Segoe UI Semilight" panose="020B0402040204020203"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Transparent to your application</a:t>
            </a:r>
          </a:p>
          <a:p>
            <a:pPr marL="0" indent="0">
              <a:lnSpc>
                <a:spcPct val="100000"/>
              </a:lnSpc>
              <a:buNone/>
            </a:pPr>
            <a:r>
              <a:rPr lang="en-US" sz="1400" spc="160">
                <a:latin typeface="Segoe UI Semilight" panose="020B0402040204020203" pitchFamily="34" charset="0"/>
                <a:cs typeface="Segoe UI Semilight" panose="020B0402040204020203"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err="1">
                <a:latin typeface="Segoe UI Semilight" panose="020B0402040204020203" pitchFamily="34" charset="0"/>
                <a:cs typeface="Segoe UI Semilight" panose="020B0402040204020203" pitchFamily="34" charset="0"/>
              </a:rPr>
              <a:t>FedRAMP</a:t>
            </a:r>
            <a:r>
              <a:rPr lang="en-US" sz="1200" spc="50">
                <a:latin typeface="Segoe UI Semilight" panose="020B0402040204020203" pitchFamily="34" charset="0"/>
                <a:cs typeface="Segoe UI Semilight" panose="020B0402040204020203" pitchFamily="34" charset="0"/>
              </a:rPr>
              <a:t>, IRS 1075, UK Official (IL2) (Q2 2017) </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HITRUST (H2 2017)</a:t>
            </a:r>
          </a:p>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27</a:t>
            </a:fld>
            <a:endParaRPr lang="en-US"/>
          </a:p>
        </p:txBody>
      </p:sp>
    </p:spTree>
    <p:extLst>
      <p:ext uri="{BB962C8B-B14F-4D97-AF65-F5344CB8AC3E}">
        <p14:creationId xmlns:p14="http://schemas.microsoft.com/office/powerpoint/2010/main" val="1500570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Transactional</a:t>
            </a:r>
          </a:p>
          <a:p>
            <a:r>
              <a:rPr lang="en-US"/>
              <a:t>Real-time experiences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579120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b="1">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7/11/2018 9:40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29</a:t>
            </a:fld>
            <a:endParaRPr lang="en-US">
              <a:solidFill>
                <a:prstClr val="black"/>
              </a:solidFill>
            </a:endParaRPr>
          </a:p>
        </p:txBody>
      </p:sp>
    </p:spTree>
    <p:extLst>
      <p:ext uri="{BB962C8B-B14F-4D97-AF65-F5344CB8AC3E}">
        <p14:creationId xmlns:p14="http://schemas.microsoft.com/office/powerpoint/2010/main" val="4030248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10000"/>
              </a:lnSpc>
              <a:defRPr/>
            </a:pPr>
            <a:r>
              <a:rPr lang="en-US" sz="2900" b="1" kern="0">
                <a:solidFill>
                  <a:srgbClr val="353535"/>
                </a:solidFill>
                <a:cs typeface="Segoe UI Semibold" panose="020B0702040204020203" pitchFamily="34" charset="0"/>
              </a:rPr>
              <a:t>Create great customer experiences</a:t>
            </a:r>
            <a:endParaRPr lang="en-US" sz="2900" kern="0" spc="-51">
              <a:solidFill>
                <a:srgbClr val="353535"/>
              </a:solidFill>
              <a:cs typeface="Segoe UI Semibold" panose="020B0702040204020203" pitchFamily="34" charset="0"/>
            </a:endParaRPr>
          </a:p>
          <a:p>
            <a:pPr marL="174708" indent="-174708" defTabSz="931774">
              <a:lnSpc>
                <a:spcPct val="110000"/>
              </a:lnSpc>
              <a:buFont typeface="Arial" panose="020B0604020202020204" pitchFamily="34" charset="0"/>
              <a:buChar char="•"/>
              <a:defRPr/>
            </a:pPr>
            <a:r>
              <a:rPr lang="en-US" sz="2400" kern="0">
                <a:cs typeface="Segoe UI Semibold" panose="020B0702040204020203" pitchFamily="34" charset="0"/>
              </a:rPr>
              <a:t>Reach customers on the screen of their choice</a:t>
            </a:r>
          </a:p>
          <a:p>
            <a:pPr marL="174708" indent="-174708" defTabSz="931774">
              <a:lnSpc>
                <a:spcPct val="110000"/>
              </a:lnSpc>
              <a:buFont typeface="Arial" panose="020B0604020202020204" pitchFamily="34" charset="0"/>
              <a:buChar char="•"/>
              <a:defRPr/>
            </a:pPr>
            <a:r>
              <a:rPr lang="en-US" sz="2400" kern="0">
                <a:cs typeface="Segoe UI Semibold" panose="020B0702040204020203" pitchFamily="34" charset="0"/>
              </a:rPr>
              <a:t>Personalize app experiences at scale</a:t>
            </a:r>
          </a:p>
          <a:p>
            <a:pPr marL="174708" indent="-174708" defTabSz="931774">
              <a:lnSpc>
                <a:spcPct val="110000"/>
              </a:lnSpc>
              <a:buFont typeface="Arial" panose="020B0604020202020204" pitchFamily="34" charset="0"/>
              <a:buChar char="•"/>
              <a:defRPr/>
            </a:pPr>
            <a:r>
              <a:rPr lang="en-US" sz="2400" kern="0">
                <a:cs typeface="Segoe UI Semibold" panose="020B0702040204020203" pitchFamily="34" charset="0"/>
              </a:rPr>
              <a:t>Deliver secure app experiences</a:t>
            </a:r>
          </a:p>
          <a:p>
            <a:pPr marL="174708" indent="-174708" defTabSz="931774">
              <a:lnSpc>
                <a:spcPct val="110000"/>
              </a:lnSpc>
              <a:buFont typeface="Arial" panose="020B0604020202020204" pitchFamily="34" charset="0"/>
              <a:buChar char="•"/>
              <a:defRPr/>
            </a:pPr>
            <a:endParaRPr lang="en-US" sz="2400" b="1" kern="0">
              <a:cs typeface="Segoe UI Semibold" panose="020B0702040204020203" pitchFamily="34" charset="0"/>
            </a:endParaRPr>
          </a:p>
          <a:p>
            <a:pPr defTabSz="931774">
              <a:lnSpc>
                <a:spcPct val="110000"/>
              </a:lnSpc>
              <a:defRPr/>
            </a:pPr>
            <a:r>
              <a:rPr lang="en-US" sz="2900" b="1" kern="0">
                <a:cs typeface="Segoe UI Semibold" panose="020B0702040204020203" pitchFamily="34" charset="0"/>
              </a:rPr>
              <a:t>Make sure the Data support the application needs globally </a:t>
            </a:r>
            <a:endParaRPr lang="en-US" sz="2400" kern="0">
              <a:solidFill>
                <a:srgbClr val="FF0000"/>
              </a:solidFill>
              <a:cs typeface="Segoe UI Semibold" panose="020B0702040204020203" pitchFamily="34" charset="0"/>
            </a:endParaRPr>
          </a:p>
          <a:p>
            <a:pPr marL="174708" indent="-174708" defTabSz="931774">
              <a:lnSpc>
                <a:spcPct val="110000"/>
              </a:lnSpc>
              <a:buFont typeface="Arial" panose="020B0604020202020204" pitchFamily="34" charset="0"/>
              <a:buChar char="•"/>
              <a:defRPr/>
            </a:pPr>
            <a:r>
              <a:rPr lang="en-US" sz="2400" kern="0">
                <a:cs typeface="Segoe UI Semibold" panose="020B0702040204020203" pitchFamily="34" charset="0"/>
              </a:rPr>
              <a:t>Support requirements of global apps without effecting speed performance and consistency </a:t>
            </a:r>
          </a:p>
          <a:p>
            <a:pPr marL="174708" indent="-174708" defTabSz="931774">
              <a:lnSpc>
                <a:spcPct val="110000"/>
              </a:lnSpc>
              <a:buFont typeface="Arial" panose="020B0604020202020204" pitchFamily="34" charset="0"/>
              <a:buChar char="•"/>
              <a:defRPr/>
            </a:pPr>
            <a:r>
              <a:rPr lang="en-US" sz="2400" kern="0">
                <a:cs typeface="Segoe UI Semibold" panose="020B0702040204020203" pitchFamily="34" charset="0"/>
              </a:rPr>
              <a:t>Scale up and down as needed</a:t>
            </a:r>
          </a:p>
          <a:p>
            <a:pPr marL="174708" indent="-174708" defTabSz="931774">
              <a:lnSpc>
                <a:spcPct val="110000"/>
              </a:lnSpc>
              <a:buFont typeface="Arial" panose="020B0604020202020204" pitchFamily="34" charset="0"/>
              <a:buChar char="•"/>
              <a:defRPr/>
            </a:pPr>
            <a:r>
              <a:rPr lang="en-US" sz="2400" kern="0">
                <a:solidFill>
                  <a:srgbClr val="353535"/>
                </a:solidFill>
                <a:cs typeface="Segoe UI Semibold" panose="020B0702040204020203" pitchFamily="34" charset="0"/>
              </a:rPr>
              <a:t>Whilst still protecting the needs Data protection with leading security innovations built-in</a:t>
            </a:r>
          </a:p>
          <a:p>
            <a:pPr marL="174708" indent="-174708" defTabSz="931774">
              <a:lnSpc>
                <a:spcPct val="110000"/>
              </a:lnSpc>
              <a:buFont typeface="Arial" panose="020B0604020202020204" pitchFamily="34" charset="0"/>
              <a:buChar char="•"/>
              <a:defRPr/>
            </a:pPr>
            <a:endParaRPr lang="en-US" sz="2400" kern="0">
              <a:solidFill>
                <a:srgbClr val="353535"/>
              </a:solidFill>
              <a:cs typeface="Segoe UI Semibold" panose="020B0702040204020203" pitchFamily="34" charset="0"/>
            </a:endParaRPr>
          </a:p>
          <a:p>
            <a:pPr marL="174708" indent="-174708" defTabSz="931774">
              <a:lnSpc>
                <a:spcPct val="110000"/>
              </a:lnSpc>
              <a:buFont typeface="Arial" panose="020B0604020202020204" pitchFamily="34" charset="0"/>
              <a:buChar char="•"/>
              <a:defRPr/>
            </a:pPr>
            <a:r>
              <a:rPr lang="en-US" sz="2400" b="1" kern="0">
                <a:solidFill>
                  <a:srgbClr val="353535"/>
                </a:solidFill>
                <a:cs typeface="Segoe UI Semibold" panose="020B0702040204020203" pitchFamily="34" charset="0"/>
              </a:rPr>
              <a:t>Ability to build intelligence into their app </a:t>
            </a:r>
            <a:r>
              <a:rPr lang="en-US" sz="2400" b="1"/>
              <a:t>and take advantage of the latest innovations in AI to create new differentiated human-like experience for users</a:t>
            </a:r>
            <a:endParaRPr lang="en-US" sz="2900" b="1"/>
          </a:p>
          <a:p>
            <a:pPr marL="174708" indent="-174708" defTabSz="931774">
              <a:lnSpc>
                <a:spcPct val="110000"/>
              </a:lnSpc>
              <a:buFont typeface="Arial" panose="020B0604020202020204" pitchFamily="34" charset="0"/>
              <a:buChar char="•"/>
              <a:defRPr/>
            </a:pPr>
            <a:endParaRPr lang="en-US" sz="2400" b="1" kern="0">
              <a:solidFill>
                <a:srgbClr val="353535"/>
              </a:solidFill>
              <a:cs typeface="Segoe UI Semibold" panose="020B0702040204020203" pitchFamily="34" charset="0"/>
            </a:endParaRPr>
          </a:p>
          <a:p>
            <a:pPr defTabSz="931774">
              <a:lnSpc>
                <a:spcPct val="110000"/>
              </a:lnSpc>
              <a:defRPr/>
            </a:pPr>
            <a:r>
              <a:rPr lang="en-US" sz="2400" b="1"/>
              <a:t>Microsoft Azure enables developers to easily build and deliver intelligent apps faster by offering the most productive and familiar tools to integrate data, choice of stack for any scenario, and AI that is already built in. </a:t>
            </a:r>
            <a:endParaRPr lang="en-US" sz="2400" b="1" kern="0">
              <a:solidFill>
                <a:srgbClr val="353535"/>
              </a:solidFill>
              <a:cs typeface="Segoe UI Semibold" panose="020B0702040204020203" pitchFamily="34" charset="0"/>
            </a:endParaRPr>
          </a:p>
          <a:p>
            <a:endParaRPr lang="en-US" sz="2400"/>
          </a:p>
        </p:txBody>
      </p:sp>
      <p:sp>
        <p:nvSpPr>
          <p:cNvPr id="4" name="Slide Number Placeholder 3"/>
          <p:cNvSpPr>
            <a:spLocks noGrp="1"/>
          </p:cNvSpPr>
          <p:nvPr>
            <p:ph type="sldNum" sz="quarter" idx="10"/>
          </p:nvPr>
        </p:nvSpPr>
        <p:spPr/>
        <p:txBody>
          <a:bodyPr/>
          <a:lstStyle/>
          <a:p>
            <a:pPr>
              <a:defRPr/>
            </a:pPr>
            <a:fld id="{07525D1A-9CA5-4E94-B922-48D4C7E4CB42}" type="slidenum">
              <a:rPr lang="en-US" smtClean="0">
                <a:solidFill>
                  <a:prstClr val="black"/>
                </a:solidFill>
              </a:rPr>
              <a:pPr>
                <a:defRPr/>
              </a:pPr>
              <a:t>3</a:t>
            </a:fld>
            <a:endParaRPr lang="en-US">
              <a:solidFill>
                <a:prstClr val="black"/>
              </a:solidFill>
            </a:endParaRPr>
          </a:p>
        </p:txBody>
      </p:sp>
    </p:spTree>
    <p:extLst>
      <p:ext uri="{BB962C8B-B14F-4D97-AF65-F5344CB8AC3E}">
        <p14:creationId xmlns:p14="http://schemas.microsoft.com/office/powerpoint/2010/main" val="3536904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What do others say about Microsoft Azure?</a:t>
            </a:r>
          </a:p>
          <a:p>
            <a:pPr marL="174708" indent="-174708">
              <a:buFont typeface="Arial" panose="020B0604020202020204" pitchFamily="34" charset="0"/>
              <a:buChar char="•"/>
            </a:pPr>
            <a:r>
              <a:rPr lang="en-US" sz="1200" b="1">
                <a:latin typeface="Segoe UI" panose="020B0502040204020203" pitchFamily="34" charset="0"/>
                <a:cs typeface="Segoe UI" panose="020B0502040204020203" pitchFamily="34" charset="0"/>
              </a:rPr>
              <a:t>Gartner’s Magic Quadrants</a:t>
            </a:r>
            <a:r>
              <a:rPr lang="en-US" sz="1200">
                <a:latin typeface="Segoe UI" panose="020B0502040204020203" pitchFamily="34" charset="0"/>
                <a:cs typeface="Segoe UI" panose="020B0502040204020203" pitchFamily="34" charset="0"/>
              </a:rPr>
              <a:t> evaluate multiple vendors against a completeness of vision/ability to execute matrix.</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Microsoft is a leader in 18 of these quadrants overall including the four on this slide which are </a:t>
            </a:r>
            <a:r>
              <a:rPr lang="en-US" sz="1200" b="1">
                <a:latin typeface="Segoe UI" panose="020B0502040204020203" pitchFamily="34" charset="0"/>
                <a:cs typeface="Segoe UI" panose="020B0502040204020203" pitchFamily="34" charset="0"/>
              </a:rPr>
              <a:t>related to app development in particular</a:t>
            </a:r>
            <a:r>
              <a:rPr lang="en-US" sz="1200">
                <a:latin typeface="Segoe UI" panose="020B0502040204020203" pitchFamily="34" charset="0"/>
                <a:cs typeface="Segoe UI" panose="020B0502040204020203" pitchFamily="34" charset="0"/>
              </a:rPr>
              <a:t>.</a:t>
            </a:r>
            <a:endParaRPr lang="en-US" sz="1200" i="1">
              <a:latin typeface="Segoe UI" panose="020B0502040204020203" pitchFamily="34" charset="0"/>
              <a:cs typeface="Segoe UI" panose="020B0502040204020203" pitchFamily="34" charset="0"/>
            </a:endParaRPr>
          </a:p>
          <a:p>
            <a:endParaRPr lang="en-US" sz="1200" i="1">
              <a:latin typeface="Segoe UI" panose="020B0502040204020203" pitchFamily="34" charset="0"/>
              <a:cs typeface="Segoe UI" panose="020B0502040204020203" pitchFamily="34" charset="0"/>
            </a:endParaRPr>
          </a:p>
          <a:p>
            <a:r>
              <a:rPr lang="en-US" sz="1200" i="1">
                <a:latin typeface="Segoe UI" panose="020B0502040204020203" pitchFamily="34" charset="0"/>
                <a:cs typeface="Segoe UI" panose="020B0502040204020203" pitchFamily="34" charset="0"/>
              </a:rPr>
              <a:t>Gartner does not endorse any vendor, product or service depicted in its research publications, and does not advise technology users to select only those vendors with the highest ratings.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083994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7/11/2018 9:40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57329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1774">
              <a:defRPr/>
            </a:pPr>
            <a:fld id="{B3CD8FA4-1071-49A2-919C-4FC47D4BB3E1}" type="slidenum">
              <a:rPr lang="en-US">
                <a:solidFill>
                  <a:prstClr val="black"/>
                </a:solidFill>
                <a:latin typeface="Calibri" panose="020F0502020204030204"/>
              </a:rPr>
              <a:pPr defTabSz="931774">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4123868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build-out of DMSA.  Supports hybrid\on-premises too through ADF \ Blob \ Stretch.</a:t>
            </a:r>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latin typeface="Calibri" panose="020F0502020204030204"/>
              </a:rPr>
              <a:t>Build 2015</a:t>
            </a:r>
          </a:p>
          <a:p>
            <a:pPr defTabSz="931774">
              <a:defRPr/>
            </a:pPr>
            <a:endParaRPr lang="en-US" sz="1800" kern="0">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latin typeface="Calibri" panose="020F0502020204030204"/>
              </a:rPr>
              <a:pPr defTabSz="931774">
                <a:defRPr/>
              </a:pPr>
              <a:t>7/11/2018 9:40 AM</a:t>
            </a:fld>
            <a:endParaRPr lang="en-US" sz="1800" kern="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latin typeface="Calibri" panose="020F0502020204030204"/>
              </a:rPr>
              <a:pPr defTabSz="931774">
                <a:defRPr/>
              </a:pPr>
              <a:t>33</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2224003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BMW created the </a:t>
            </a:r>
            <a:r>
              <a:rPr lang="en-US" sz="1200" b="1">
                <a:latin typeface="Segoe UI" panose="020B0502040204020203" pitchFamily="34" charset="0"/>
                <a:cs typeface="Segoe UI" panose="020B0502040204020203" pitchFamily="34" charset="0"/>
              </a:rPr>
              <a:t>Open Mobility Cloud</a:t>
            </a:r>
            <a:r>
              <a:rPr lang="en-US" sz="1200">
                <a:latin typeface="Segoe UI" panose="020B0502040204020203" pitchFamily="34" charset="0"/>
                <a:cs typeface="Segoe UI" panose="020B0502040204020203" pitchFamily="34" charset="0"/>
              </a:rPr>
              <a:t>, which drives rapid innovation around customer needs using Azure and Azure Services.</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The Open Mobility Cloud is an intelligent, continuously-learning platform built to meld context, environment, touchpoints and services in the right mix and at the right time to address customers’ individual mobility needs.</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It is open to integrate any device or partner service that adds value to BMW customers and focused on mobility to seamlessly integrate the vehicle into daily digital life.</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The platform is based on state-of-the art cloud technology to work in the background on behalf of BMW consumers to deliver contextual, personalized services just as the need arises.</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The platform offers far-reaching capabilities for </a:t>
            </a:r>
            <a:r>
              <a:rPr lang="en-US" sz="1200" b="1">
                <a:latin typeface="Segoe UI" panose="020B0502040204020203" pitchFamily="34" charset="0"/>
                <a:cs typeface="Segoe UI" panose="020B0502040204020203" pitchFamily="34" charset="0"/>
              </a:rPr>
              <a:t>machine learning</a:t>
            </a:r>
            <a:r>
              <a:rPr lang="en-US" sz="1200">
                <a:latin typeface="Segoe UI" panose="020B0502040204020203" pitchFamily="34" charset="0"/>
                <a:cs typeface="Segoe UI" panose="020B0502040204020203" pitchFamily="34" charset="0"/>
              </a:rPr>
              <a:t> and </a:t>
            </a:r>
            <a:r>
              <a:rPr lang="en-US" sz="1200" b="1">
                <a:latin typeface="Segoe UI" panose="020B0502040204020203" pitchFamily="34" charset="0"/>
                <a:cs typeface="Segoe UI" panose="020B0502040204020203" pitchFamily="34" charset="0"/>
              </a:rPr>
              <a:t>data analysis</a:t>
            </a:r>
            <a:r>
              <a:rPr lang="en-US" sz="1200">
                <a:latin typeface="Segoe UI" panose="020B0502040204020203" pitchFamily="34" charset="0"/>
                <a:cs typeface="Segoe UI" panose="020B0502040204020203" pitchFamily="34" charset="0"/>
              </a:rPr>
              <a:t>.</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The service utilizes </a:t>
            </a:r>
            <a:r>
              <a:rPr lang="en-US" sz="1200" b="1">
                <a:latin typeface="Segoe UI" panose="020B0502040204020203" pitchFamily="34" charset="0"/>
                <a:cs typeface="Segoe UI" panose="020B0502040204020203" pitchFamily="34" charset="0"/>
              </a:rPr>
              <a:t>many Microsoft services, including HDInsight, Windows SQL, IoT Event Hubs, Machine Learning, Apps Insight</a:t>
            </a:r>
            <a:r>
              <a:rPr lang="en-US" sz="1200">
                <a:latin typeface="Segoe UI" panose="020B0502040204020203" pitchFamily="34" charset="0"/>
                <a:cs typeface="Segoe UI" panose="020B0502040204020203" pitchFamily="34" charset="0"/>
              </a:rPr>
              <a:t> and many more.</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With these intelligent tools, the more frequently users make use of digital services, the more effectively they can be personalized.</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In addition, the Microsoft platform will allow </a:t>
            </a:r>
            <a:r>
              <a:rPr lang="en-US" sz="1200" b="1">
                <a:latin typeface="Segoe UI" panose="020B0502040204020203" pitchFamily="34" charset="0"/>
                <a:cs typeface="Segoe UI" panose="020B0502040204020203" pitchFamily="34" charset="0"/>
              </a:rPr>
              <a:t>developers to more easily interoperate innovative applications, data and IoT services into the OMC</a:t>
            </a:r>
            <a:r>
              <a:rPr lang="en-US" sz="1200">
                <a:latin typeface="Segoe UI" panose="020B0502040204020203" pitchFamily="34" charset="0"/>
                <a:cs typeface="Segoe UI" panose="020B0502040204020203" pitchFamily="34" charset="0"/>
              </a:rPr>
              <a:t>.</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Azure, a global cloud platform, allows for a seamless rollout of services worldwide, scaling quickly to reach customers in any region.</a:t>
            </a:r>
          </a:p>
          <a:p>
            <a:endParaRPr lang="en-US" sz="1200">
              <a:latin typeface="Segoe UI" panose="020B0502040204020203" pitchFamily="34" charset="0"/>
              <a:cs typeface="Segoe UI" panose="020B0502040204020203" pitchFamily="34" charset="0"/>
            </a:endParaRPr>
          </a:p>
          <a:p>
            <a:r>
              <a:rPr lang="en-US" sz="1200" i="1">
                <a:latin typeface="Segoe UI" panose="020B0502040204020203" pitchFamily="34" charset="0"/>
                <a:cs typeface="Segoe UI" panose="020B0502040204020203" pitchFamily="34" charset="0"/>
              </a:rPr>
              <a:t>SOURCE: https://www.sbdautomotive.com/en/bmw-microsoft-azure-mobility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951541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Flight delays are a familiar headache for most people who fly on commercial airlines.</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At a personal level, they are disruptive and costly, but for the airlines the impact is exponentially larger.</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Minimizing the cost and disruption of maintenance activities is a key focus for these businesses.</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Rolls-Royce has over 13,000 engines for commercial aircraft in service around the world, and for the past 20 years, it has offered customers comprehensive engine maintenance services that help keep aircraft available and efficient.</a:t>
            </a:r>
          </a:p>
          <a:p>
            <a:pPr marL="174708" indent="-174708">
              <a:buFont typeface="Arial" panose="020B0604020202020204" pitchFamily="34" charset="0"/>
              <a:buChar char="•"/>
            </a:pPr>
            <a:r>
              <a:rPr lang="en-US" sz="1200">
                <a:latin typeface="Segoe UI" panose="020B0502040204020203" pitchFamily="34" charset="0"/>
                <a:cs typeface="Segoe UI" panose="020B0502040204020203" pitchFamily="34" charset="0"/>
              </a:rPr>
              <a:t>As the rapidly increasing volume of data coming from many different types of aircraft equipment overtakes the airlines' ability to analyze and take insight from it, Rolls-Royce is using the Microsoft Azure platform to fundamentally transform how it uses data to better serve its customers.</a:t>
            </a:r>
          </a:p>
          <a:p>
            <a:endParaRPr lang="en-US" sz="1200">
              <a:latin typeface="Segoe UI" panose="020B0502040204020203" pitchFamily="34" charset="0"/>
              <a:cs typeface="Segoe UI" panose="020B0502040204020203" pitchFamily="34" charset="0"/>
            </a:endParaRPr>
          </a:p>
          <a:p>
            <a:r>
              <a:rPr lang="en-US" sz="1200" i="1">
                <a:latin typeface="Segoe UI" panose="020B0502040204020203" pitchFamily="34" charset="0"/>
                <a:cs typeface="Segoe UI" panose="020B0502040204020203" pitchFamily="34" charset="0"/>
              </a:rPr>
              <a:t>SOURCE: https://customers.microsoft.com/en-us/story/rollsroycestory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521024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trike="noStrike" baseline="0"/>
              <a:t>https://customers.microsoft.com/en-US/story/accuweather </a:t>
            </a:r>
            <a:endParaRPr lang="en-US"/>
          </a:p>
        </p:txBody>
      </p:sp>
      <p:sp>
        <p:nvSpPr>
          <p:cNvPr id="4" name="Slide Number Placeholder 3"/>
          <p:cNvSpPr>
            <a:spLocks noGrp="1"/>
          </p:cNvSpPr>
          <p:nvPr>
            <p:ph type="sldNum" sz="quarter" idx="10"/>
          </p:nvPr>
        </p:nvSpPr>
        <p:spPr/>
        <p:txBody>
          <a:bodyPr/>
          <a:lstStyle/>
          <a:p>
            <a:pPr defTabSz="931774">
              <a:defRPr/>
            </a:pPr>
            <a:fld id="{2CAC4A3E-1656-4C41-A37E-58C0206A3336}" type="slidenum">
              <a:rPr lang="en-US">
                <a:solidFill>
                  <a:prstClr val="black"/>
                </a:solidFill>
                <a:latin typeface="Calibri" panose="020F0502020204030204"/>
              </a:rPr>
              <a:pPr defTabSz="931774">
                <a:defRPr/>
              </a:pPr>
              <a:t>36</a:t>
            </a:fld>
            <a:endParaRPr lang="en-US">
              <a:solidFill>
                <a:prstClr val="black"/>
              </a:solidFill>
              <a:latin typeface="Calibri" panose="020F0502020204030204"/>
            </a:endParaRPr>
          </a:p>
        </p:txBody>
      </p:sp>
    </p:spTree>
    <p:extLst>
      <p:ext uri="{BB962C8B-B14F-4D97-AF65-F5344CB8AC3E}">
        <p14:creationId xmlns:p14="http://schemas.microsoft.com/office/powerpoint/2010/main" val="117267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690022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573807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The UPS chatbot, available through Facebook Messenger, Skype and Amazon platforms, provides users with a convenient and conversational interface that is different from those offered on the </a:t>
            </a:r>
            <a:r>
              <a:rPr lang="en-US">
                <a:hlinkClick r:id="rId3"/>
              </a:rPr>
              <a:t>UPS website</a:t>
            </a:r>
            <a:r>
              <a:rPr lang="en-US"/>
              <a:t> or UPS mobile apps. For example, UPS customers can use simple phrases like “shipping rates” to get prompt voice responses in English. Amazon users can access the UPS chatbot through Amazon’s virtual assistant Alexa, which features voice-recognition capabilities.</a:t>
            </a:r>
          </a:p>
        </p:txBody>
      </p:sp>
      <p:sp>
        <p:nvSpPr>
          <p:cNvPr id="4" name="Slide Number Placeholder 3"/>
          <p:cNvSpPr>
            <a:spLocks noGrp="1"/>
          </p:cNvSpPr>
          <p:nvPr>
            <p:ph type="sldNum" sz="quarter" idx="10"/>
          </p:nvPr>
        </p:nvSpPr>
        <p:spPr/>
        <p:txBody>
          <a:bodyPr/>
          <a:lstStyle/>
          <a:p>
            <a:pPr defTabSz="931774">
              <a:defRPr/>
            </a:pPr>
            <a:fld id="{2CAC4A3E-1656-4C41-A37E-58C0206A3336}" type="slidenum">
              <a:rPr lang="en-US">
                <a:solidFill>
                  <a:prstClr val="black"/>
                </a:solidFill>
                <a:latin typeface="Calibri" panose="020F0502020204030204"/>
              </a:rPr>
              <a:pPr defTabSz="931774">
                <a:defRPr/>
              </a:pPr>
              <a:t>39</a:t>
            </a:fld>
            <a:endParaRPr lang="en-US">
              <a:solidFill>
                <a:prstClr val="black"/>
              </a:solidFill>
              <a:latin typeface="Calibri" panose="020F0502020204030204"/>
            </a:endParaRPr>
          </a:p>
        </p:txBody>
      </p:sp>
    </p:spTree>
    <p:extLst>
      <p:ext uri="{BB962C8B-B14F-4D97-AF65-F5344CB8AC3E}">
        <p14:creationId xmlns:p14="http://schemas.microsoft.com/office/powerpoint/2010/main" val="2974767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900"/>
              <a:t>Just like how customer experience have become critical to the success , your customers expectations have also increase </a:t>
            </a:r>
          </a:p>
          <a:p>
            <a:endParaRPr lang="en-US" sz="2900"/>
          </a:p>
          <a:p>
            <a:r>
              <a:rPr lang="en-US" sz="2900"/>
              <a:t>Your customers have really high expectations. </a:t>
            </a:r>
          </a:p>
          <a:p>
            <a:r>
              <a:rPr lang="en-US" sz="2900"/>
              <a:t>1) They want to know them and be aware of their context and needs, make it easy to engage with your business whether they are looking to learn more about a product or service or buying from you. And do so in a way that is consistent where they are experiencing your business whether they are home at work on the go. And they want an experience that is fast - milliseconds not minutes is the new measure of wait times.</a:t>
            </a:r>
          </a:p>
          <a:p>
            <a:endParaRPr lang="en-US" sz="2900"/>
          </a:p>
          <a:p>
            <a:r>
              <a:rPr lang="en-US" sz="2900"/>
              <a:t>and fast </a:t>
            </a:r>
          </a:p>
          <a:p>
            <a:endParaRPr lang="en-US" sz="2900"/>
          </a:p>
          <a:p>
            <a:r>
              <a:rPr lang="en-US" sz="2900"/>
              <a:t>References:</a:t>
            </a:r>
          </a:p>
          <a:p>
            <a:pPr marL="232943" indent="-232943" defTabSz="950464">
              <a:spcAft>
                <a:spcPts val="346"/>
              </a:spcAft>
              <a:buFont typeface="Arial" panose="020B0604020202020204" pitchFamily="34" charset="0"/>
              <a:buAutoNum type="arabicParenR"/>
              <a:defRPr/>
            </a:pPr>
            <a:r>
              <a:rPr lang="en-US" sz="2400"/>
              <a:t>https://www.glassboxdigital.com/</a:t>
            </a:r>
            <a:endParaRPr lang="en-US" sz="2900"/>
          </a:p>
          <a:p>
            <a:pPr defTabSz="950464">
              <a:spcAft>
                <a:spcPts val="346"/>
              </a:spcAft>
              <a:defRPr/>
            </a:pPr>
            <a:r>
              <a:rPr lang="en-US" sz="2900"/>
              <a:t>2) Accenture Global Consumer Pulse 2013</a:t>
            </a:r>
          </a:p>
          <a:p>
            <a:pPr defTabSz="950464">
              <a:spcAft>
                <a:spcPts val="346"/>
              </a:spcAft>
              <a:defRPr/>
            </a:pPr>
            <a:r>
              <a:rPr lang="en-US" sz="2900"/>
              <a:t>3) https://blog.kissmetrics.com/speed-is-a-killer/</a:t>
            </a:r>
          </a:p>
          <a:p>
            <a:pPr defTabSz="950464">
              <a:spcAft>
                <a:spcPts val="346"/>
              </a:spcAft>
              <a:defRPr/>
            </a:pPr>
            <a:r>
              <a:rPr lang="en-US" sz="2900"/>
              <a:t>4) 29% said they are were less likely to buy products if they receive irrelevant marketing (1)</a:t>
            </a:r>
          </a:p>
          <a:p>
            <a:pPr defTabSz="950464">
              <a:spcAft>
                <a:spcPts val="346"/>
              </a:spcAft>
              <a:defRPr/>
            </a:pPr>
            <a:r>
              <a:rPr lang="en-US" sz="2400">
                <a:hlinkClick r:id="rId3"/>
              </a:rPr>
              <a:t>Janrain and Blue Research</a:t>
            </a:r>
            <a:r>
              <a:rPr lang="en-US" sz="2400"/>
              <a:t> (http://janrain.com/about/newsroom/press-releases/national-study-shows-consumers-abandon-brands-online-out-of-frustration-with-mistargeting/)</a:t>
            </a:r>
          </a:p>
          <a:p>
            <a:pPr defTabSz="950464">
              <a:spcAft>
                <a:spcPts val="346"/>
              </a:spcAft>
              <a:defRPr/>
            </a:pPr>
            <a:r>
              <a:rPr lang="en-US" sz="2900"/>
              <a:t>http://www.huffingtonpost.com/entry/dont-let-irrelevant-messaging-cause-your-customers_us_584eddf9e4b0151082221db6</a:t>
            </a:r>
          </a:p>
          <a:p>
            <a:endParaRPr lang="en-US" sz="2400"/>
          </a:p>
        </p:txBody>
      </p:sp>
      <p:sp>
        <p:nvSpPr>
          <p:cNvPr id="4" name="Slide Number Placeholder 3"/>
          <p:cNvSpPr>
            <a:spLocks noGrp="1"/>
          </p:cNvSpPr>
          <p:nvPr>
            <p:ph type="sldNum" sz="quarter" idx="10"/>
          </p:nvPr>
        </p:nvSpPr>
        <p:spPr/>
        <p:txBody>
          <a:bodyPr/>
          <a:lstStyle/>
          <a:p>
            <a:pPr defTabSz="950464">
              <a:defRPr/>
            </a:pPr>
            <a:fld id="{07525D1A-9CA5-4E94-B922-48D4C7E4CB42}" type="slidenum">
              <a:rPr lang="en-US">
                <a:solidFill>
                  <a:prstClr val="black"/>
                </a:solidFill>
              </a:rPr>
              <a:pPr defTabSz="950464">
                <a:defRPr/>
              </a:pPr>
              <a:t>4</a:t>
            </a:fld>
            <a:endParaRPr lang="en-US">
              <a:solidFill>
                <a:prstClr val="black"/>
              </a:solidFill>
            </a:endParaRPr>
          </a:p>
        </p:txBody>
      </p:sp>
    </p:spTree>
    <p:extLst>
      <p:ext uri="{BB962C8B-B14F-4D97-AF65-F5344CB8AC3E}">
        <p14:creationId xmlns:p14="http://schemas.microsoft.com/office/powerpoint/2010/main" val="4040948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gradFill>
                  <a:gsLst>
                    <a:gs pos="0">
                      <a:schemeClr val="bg1"/>
                    </a:gs>
                    <a:gs pos="74000">
                      <a:schemeClr val="bg1"/>
                    </a:gs>
                  </a:gsLst>
                  <a:lin ang="5400000" scaled="1"/>
                </a:gradFill>
                <a:cs typeface="Segoe UI Semilight" panose="020B0402040204020203" pitchFamily="34" charset="0"/>
              </a:rPr>
              <a:t>More than any other factor, customer experiences determine whether companies thrive and profit, or struggle and fade. </a:t>
            </a:r>
          </a:p>
          <a:p>
            <a:endParaRPr lang="en-US" i="1">
              <a:gradFill>
                <a:gsLst>
                  <a:gs pos="0">
                    <a:schemeClr val="bg1"/>
                  </a:gs>
                  <a:gs pos="74000">
                    <a:schemeClr val="bg1"/>
                  </a:gs>
                </a:gsLst>
                <a:lin ang="5400000" scaled="1"/>
              </a:gradFill>
              <a:cs typeface="Segoe UI Semilight" panose="020B0402040204020203" pitchFamily="34" charset="0"/>
            </a:endParaRPr>
          </a:p>
          <a:p>
            <a:r>
              <a:rPr lang="en-US" i="1">
                <a:gradFill>
                  <a:gsLst>
                    <a:gs pos="0">
                      <a:schemeClr val="bg1"/>
                    </a:gs>
                    <a:gs pos="74000">
                      <a:schemeClr val="bg1"/>
                    </a:gs>
                  </a:gsLst>
                  <a:lin ang="5400000" scaled="1"/>
                </a:gradFill>
                <a:cs typeface="Segoe UI Semilight" panose="020B0402040204020203" pitchFamily="34" charset="0"/>
              </a:rPr>
              <a:t>For many companies this means status quo is not strategy.</a:t>
            </a:r>
          </a:p>
          <a:p>
            <a:endParaRPr lang="en-US"/>
          </a:p>
          <a:p>
            <a:r>
              <a:rPr lang="en-US"/>
              <a:t>---------------------------</a:t>
            </a:r>
          </a:p>
          <a:p>
            <a:r>
              <a:rPr lang="en-US"/>
              <a:t>Reference</a:t>
            </a:r>
          </a:p>
          <a:p>
            <a:r>
              <a:rPr lang="en-US"/>
              <a:t>http://blogs.forrester.com/harley_manning/12-09-14-when_it_comes_to_total_returns_customer_experience_leaders_spank_customer_experience_laggards</a:t>
            </a:r>
          </a:p>
          <a:p>
            <a:endParaRPr lang="en-US"/>
          </a:p>
          <a:p>
            <a:pPr defTabSz="950464">
              <a:spcAft>
                <a:spcPts val="346"/>
              </a:spcAft>
              <a:defRPr/>
            </a:pPr>
            <a:r>
              <a:rPr lang="en-US" i="1">
                <a:solidFill>
                  <a:schemeClr val="tx1"/>
                </a:solidFill>
              </a:rPr>
              <a:t>Over the course of the five-year period, the </a:t>
            </a:r>
            <a:r>
              <a:rPr lang="en-US" i="1">
                <a:solidFill>
                  <a:srgbClr val="00B050"/>
                </a:solidFill>
              </a:rPr>
              <a:t>customer experience leaders spanked the laggards in stock performance</a:t>
            </a:r>
            <a:r>
              <a:rPr lang="en-US" i="1">
                <a:solidFill>
                  <a:schemeClr val="tx1"/>
                </a:solidFill>
              </a:rPr>
              <a:t>. The leader portfolio had a </a:t>
            </a:r>
            <a:r>
              <a:rPr lang="en-US" i="1">
                <a:solidFill>
                  <a:srgbClr val="00B050"/>
                </a:solidFill>
              </a:rPr>
              <a:t>cumulative total return of +22.5%</a:t>
            </a:r>
            <a:r>
              <a:rPr lang="en-US" i="1">
                <a:solidFill>
                  <a:schemeClr val="tx1"/>
                </a:solidFill>
              </a:rPr>
              <a:t>, compared with a -</a:t>
            </a:r>
            <a:r>
              <a:rPr lang="en-US" i="1">
                <a:solidFill>
                  <a:srgbClr val="FF0000"/>
                </a:solidFill>
              </a:rPr>
              <a:t>46.3% decline for the laggard portfolio</a:t>
            </a:r>
            <a:r>
              <a:rPr lang="en-US" i="1">
                <a:solidFill>
                  <a:schemeClr val="tx1"/>
                </a:solidFill>
              </a:rPr>
              <a:t>.</a:t>
            </a:r>
          </a:p>
          <a:p>
            <a:endParaRPr lang="en-US"/>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7/11/2018 9:40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5</a:t>
            </a:fld>
            <a:endParaRPr lang="en-US">
              <a:solidFill>
                <a:prstClr val="black"/>
              </a:solidFill>
            </a:endParaRPr>
          </a:p>
        </p:txBody>
      </p:sp>
    </p:spTree>
    <p:extLst>
      <p:ext uri="{BB962C8B-B14F-4D97-AF65-F5344CB8AC3E}">
        <p14:creationId xmlns:p14="http://schemas.microsoft.com/office/powerpoint/2010/main" val="2174142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1774">
              <a:defRPr/>
            </a:pPr>
            <a:fld id="{896A09BB-FD29-445B-BAEF-CD52F7965405}" type="slidenum">
              <a:rPr lang="en-US">
                <a:solidFill>
                  <a:prstClr val="black"/>
                </a:solidFill>
                <a:latin typeface="Calibri" panose="020F0502020204030204"/>
              </a:rPr>
              <a:pPr defTabSz="931774">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629927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1774">
              <a:defRPr/>
            </a:pPr>
            <a:fld id="{B3CD8FA4-1071-49A2-919C-4FC47D4BB3E1}" type="slidenum">
              <a:rPr lang="en-US">
                <a:solidFill>
                  <a:prstClr val="black"/>
                </a:solidFill>
                <a:latin typeface="Calibri" panose="020F0502020204030204"/>
              </a:rPr>
              <a:pPr defTabSz="931774">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162507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Compelling digital experiences for every user</a:t>
            </a:r>
          </a:p>
          <a:p>
            <a:pPr defTabSz="913385">
              <a:lnSpc>
                <a:spcPct val="140000"/>
              </a:lnSpc>
              <a:spcBef>
                <a:spcPct val="0"/>
              </a:spcBef>
              <a:buClr>
                <a:srgbClr val="4EB1FF"/>
              </a:buClr>
              <a:defRPr/>
            </a:pPr>
            <a:r>
              <a:rPr lang="de-DE" sz="1200" kern="0">
                <a:ln w="3175">
                  <a:noFill/>
                </a:ln>
                <a:latin typeface="Segoe UI Semibold" panose="020B0702040204020203" pitchFamily="34" charset="0"/>
                <a:cs typeface="Segoe UI Semibold" panose="020B0702040204020203" pitchFamily="34" charset="0"/>
              </a:rPr>
              <a:t>Modern </a:t>
            </a:r>
            <a:r>
              <a:rPr lang="de-DE" sz="1200" kern="0" err="1">
                <a:ln w="3175">
                  <a:noFill/>
                </a:ln>
                <a:latin typeface="Segoe UI Semibold" panose="020B0702040204020203" pitchFamily="34" charset="0"/>
                <a:cs typeface="Segoe UI Semibold" panose="020B0702040204020203" pitchFamily="34" charset="0"/>
              </a:rPr>
              <a:t>data</a:t>
            </a:r>
            <a:r>
              <a:rPr lang="de-DE" sz="1200" kern="0">
                <a:ln w="3175">
                  <a:noFill/>
                </a:ln>
                <a:latin typeface="Segoe UI Semibold" panose="020B0702040204020203" pitchFamily="34" charset="0"/>
                <a:cs typeface="Segoe UI Semibold" panose="020B0702040204020203" pitchFamily="34" charset="0"/>
              </a:rPr>
              <a:t> </a:t>
            </a:r>
            <a:r>
              <a:rPr lang="de-DE" sz="1200" kern="0" err="1">
                <a:ln w="3175">
                  <a:noFill/>
                </a:ln>
                <a:latin typeface="Segoe UI Semibold" panose="020B0702040204020203" pitchFamily="34" charset="0"/>
                <a:cs typeface="Segoe UI Semibold" panose="020B0702040204020203" pitchFamily="34" charset="0"/>
              </a:rPr>
              <a:t>platform</a:t>
            </a:r>
            <a:r>
              <a:rPr lang="de-DE" sz="1200" kern="0">
                <a:ln w="3175">
                  <a:noFill/>
                </a:ln>
                <a:latin typeface="Segoe UI Semibold" panose="020B0702040204020203" pitchFamily="34" charset="0"/>
                <a:cs typeface="Segoe UI Semibold" panose="020B0702040204020203" pitchFamily="34" charset="0"/>
              </a:rPr>
              <a:t> </a:t>
            </a:r>
            <a:r>
              <a:rPr lang="de-DE" sz="1200" kern="0" err="1">
                <a:ln w="3175">
                  <a:noFill/>
                </a:ln>
                <a:latin typeface="Segoe UI Semibold" panose="020B0702040204020203" pitchFamily="34" charset="0"/>
                <a:cs typeface="Segoe UI Semibold" panose="020B0702040204020203" pitchFamily="34" charset="0"/>
              </a:rPr>
              <a:t>for</a:t>
            </a:r>
            <a:r>
              <a:rPr lang="de-DE" sz="1200" kern="0">
                <a:ln w="3175">
                  <a:noFill/>
                </a:ln>
                <a:latin typeface="Segoe UI Semibold" panose="020B0702040204020203" pitchFamily="34" charset="0"/>
                <a:cs typeface="Segoe UI Semibold" panose="020B0702040204020203" pitchFamily="34" charset="0"/>
              </a:rPr>
              <a:t> intelligent </a:t>
            </a:r>
            <a:r>
              <a:rPr lang="de-DE" sz="1200" kern="0" err="1">
                <a:ln w="3175">
                  <a:noFill/>
                </a:ln>
                <a:latin typeface="Segoe UI Semibold" panose="020B0702040204020203" pitchFamily="34" charset="0"/>
                <a:cs typeface="Segoe UI Semibold" panose="020B0702040204020203" pitchFamily="34" charset="0"/>
              </a:rPr>
              <a:t>applications</a:t>
            </a:r>
            <a:endParaRPr lang="de-DE" sz="1200" kern="0">
              <a:ln w="3175">
                <a:noFill/>
              </a:ln>
              <a:latin typeface="Segoe UI Semibold" panose="020B0702040204020203" pitchFamily="34" charset="0"/>
              <a:cs typeface="Segoe UI Semibold" panose="020B0702040204020203" pitchFamily="34" charset="0"/>
            </a:endParaRPr>
          </a:p>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A cloud built for your stack and your app</a:t>
            </a:r>
          </a:p>
          <a:p>
            <a:pPr defTabSz="913385">
              <a:lnSpc>
                <a:spcPct val="140000"/>
              </a:lnSpc>
              <a:spcBef>
                <a:spcPct val="0"/>
              </a:spcBef>
              <a:buClr>
                <a:srgbClr val="4EB1FF"/>
              </a:buClr>
              <a:defRPr/>
            </a:pPr>
            <a:r>
              <a:rPr lang="en-US" sz="1200" kern="0">
                <a:ln w="3175">
                  <a:noFill/>
                </a:ln>
                <a:latin typeface="Segoe UI Semibold" panose="020B0702040204020203" pitchFamily="34" charset="0"/>
                <a:cs typeface="Segoe UI Semibold" panose="020B0702040204020203" pitchFamily="34" charset="0"/>
              </a:rPr>
              <a:t>Open and extensible tools and services for developers</a:t>
            </a:r>
          </a:p>
          <a:p>
            <a:pPr marL="174708" indent="-174708" defTabSz="950464">
              <a:spcAft>
                <a:spcPts val="346"/>
              </a:spcAft>
              <a:buFont typeface="Arial" charset="0"/>
              <a:buChar char="•"/>
              <a:defRPr/>
            </a:pPr>
            <a:endParaRPr lang="en-US" sz="1200"/>
          </a:p>
          <a:p>
            <a:pPr marL="174708" indent="-174708" defTabSz="950464">
              <a:spcAft>
                <a:spcPts val="346"/>
              </a:spcAft>
              <a:buFont typeface="Arial" charset="0"/>
              <a:buChar char="•"/>
              <a:defRPr/>
            </a:pPr>
            <a:endParaRPr lang="en-US" sz="1200"/>
          </a:p>
          <a:p>
            <a:pPr marL="174708" indent="-174708" defTabSz="950464">
              <a:spcAft>
                <a:spcPts val="346"/>
              </a:spcAft>
              <a:buFont typeface="Arial" charset="0"/>
              <a:buChar char="•"/>
              <a:defRPr/>
            </a:pPr>
            <a:r>
              <a:rPr lang="en-US" sz="1200"/>
              <a:t>The </a:t>
            </a:r>
            <a:r>
              <a:rPr lang="en-US" sz="1200" b="1"/>
              <a:t>Microsoft Application Innovation Solution</a:t>
            </a:r>
            <a:r>
              <a:rPr lang="en-US" sz="1200"/>
              <a:t> helps businesses engage customers in new and exciting ways and stand out from the crowd</a:t>
            </a:r>
          </a:p>
          <a:p>
            <a:pPr marL="174708" indent="-174708" defTabSz="950464">
              <a:spcAft>
                <a:spcPts val="346"/>
              </a:spcAft>
              <a:buFont typeface="Arial" charset="0"/>
              <a:buChar char="•"/>
              <a:defRPr/>
            </a:pPr>
            <a:r>
              <a:rPr lang="en-US" sz="1200"/>
              <a:t>Deliver personalized, high-quality application experiences that incorporate data and intelligence, implement efficient processes and get the flexible tools you need to work across teams, continuously building, testing, and releasing new features and applications</a:t>
            </a:r>
          </a:p>
          <a:p>
            <a:pPr marL="174708" indent="-174708" defTabSz="950464">
              <a:spcAft>
                <a:spcPts val="346"/>
              </a:spcAft>
              <a:buFont typeface="Arial" charset="0"/>
              <a:buChar char="•"/>
              <a:defRPr/>
            </a:pPr>
            <a:r>
              <a:rPr lang="en-US" sz="1200"/>
              <a:t>The Microsoft Application Innovation Solution makes it easy for developers to drive business innovation with next-generation applications</a:t>
            </a:r>
          </a:p>
          <a:p>
            <a:pPr marL="174708" indent="-174708" defTabSz="950464">
              <a:spcAft>
                <a:spcPts val="346"/>
              </a:spcAft>
              <a:buFont typeface="Arial" charset="0"/>
              <a:buChar char="•"/>
              <a:defRPr/>
            </a:pPr>
            <a:r>
              <a:rPr lang="en-US" sz="1200"/>
              <a:t>With the Microsoft Application Innovation Solution, organizations of any size ensure their development resources, talent, and systems are prepared to meet current needs and exceed future demand</a:t>
            </a:r>
          </a:p>
        </p:txBody>
      </p:sp>
      <p:sp>
        <p:nvSpPr>
          <p:cNvPr id="4" name="Slide Number Placeholder 3"/>
          <p:cNvSpPr>
            <a:spLocks noGrp="1"/>
          </p:cNvSpPr>
          <p:nvPr>
            <p:ph type="sldNum" sz="quarter" idx="10"/>
          </p:nvPr>
        </p:nvSpPr>
        <p:spPr/>
        <p:txBody>
          <a:bodyPr/>
          <a:lstStyle/>
          <a:p>
            <a:pPr defTabSz="931774">
              <a:defRPr/>
            </a:pPr>
            <a:fld id="{B3CD8FA4-1071-49A2-919C-4FC47D4BB3E1}" type="slidenum">
              <a:rPr lang="en-US">
                <a:solidFill>
                  <a:prstClr val="black"/>
                </a:solidFill>
                <a:latin typeface="Calibri" panose="020F0502020204030204"/>
              </a:rPr>
              <a:pPr defTabSz="931774">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4047032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7/11/2018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39844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0463" y="249146"/>
            <a:ext cx="1779006" cy="588337"/>
          </a:xfrm>
          <a:prstGeom prst="rect">
            <a:avLst/>
          </a:prstGeom>
        </p:spPr>
      </p:pic>
    </p:spTree>
    <p:extLst>
      <p:ext uri="{BB962C8B-B14F-4D97-AF65-F5344CB8AC3E}">
        <p14:creationId xmlns:p14="http://schemas.microsoft.com/office/powerpoint/2010/main" val="2223507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91317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80531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13668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46681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011822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851604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79570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4809278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741446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297847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300403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68443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8191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494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226642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788138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031886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4062871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1622920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7/11/2018</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1901745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483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436475" cy="6994525"/>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250680" cy="6994525"/>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2165552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45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72584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6459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8703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Edit Master text styles</a:t>
            </a:r>
          </a:p>
        </p:txBody>
      </p:sp>
    </p:spTree>
    <p:extLst>
      <p:ext uri="{BB962C8B-B14F-4D97-AF65-F5344CB8AC3E}">
        <p14:creationId xmlns:p14="http://schemas.microsoft.com/office/powerpoint/2010/main" val="36249132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3BA00-D932-413F-871C-3C5C5C64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4" name="Rectangle 3">
            <a:extLst>
              <a:ext uri="{FF2B5EF4-FFF2-40B4-BE49-F238E27FC236}">
                <a16:creationId xmlns:a16="http://schemas.microsoft.com/office/drawing/2014/main" id="{748E36CF-8FFF-4DC3-A58F-B1DE2AF7E12A}"/>
              </a:ext>
            </a:extLst>
          </p:cNvPr>
          <p:cNvSpPr/>
          <p:nvPr userDrawn="1"/>
        </p:nvSpPr>
        <p:spPr>
          <a:xfrm>
            <a:off x="-1" y="-1"/>
            <a:ext cx="12436475" cy="699452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51027206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4" y="3145040"/>
            <a:ext cx="3291840" cy="705836"/>
          </a:xfrm>
          <a:prstGeom prst="rect">
            <a:avLst/>
          </a:prstGeom>
        </p:spPr>
      </p:pic>
    </p:spTree>
    <p:extLst>
      <p:ext uri="{BB962C8B-B14F-4D97-AF65-F5344CB8AC3E}">
        <p14:creationId xmlns:p14="http://schemas.microsoft.com/office/powerpoint/2010/main" val="1862081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3508987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99248"/>
            <a:ext cx="12436475" cy="55026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Edit Master text styles</a:t>
            </a:r>
          </a:p>
        </p:txBody>
      </p:sp>
    </p:spTree>
    <p:extLst>
      <p:ext uri="{BB962C8B-B14F-4D97-AF65-F5344CB8AC3E}">
        <p14:creationId xmlns:p14="http://schemas.microsoft.com/office/powerpoint/2010/main" val="33920587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436475" cy="6994525"/>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722938" y="-5722934"/>
            <a:ext cx="990602" cy="12436476"/>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1390695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3127379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1344927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2766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099643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65018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0"/>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503163012"/>
      </p:ext>
    </p:extLst>
  </p:cSld>
  <p:clrMap bg1="lt1" tx1="dk1" bg2="lt2" tx2="dk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 id="2147484724" r:id="rId24"/>
    <p:sldLayoutId id="2147484725" r:id="rId25"/>
    <p:sldLayoutId id="2147484726" r:id="rId26"/>
    <p:sldLayoutId id="2147484727" r:id="rId27"/>
    <p:sldLayoutId id="2147484728" r:id="rId28"/>
    <p:sldLayoutId id="2147484729" r:id="rId29"/>
    <p:sldLayoutId id="2147484741" r:id="rId30"/>
    <p:sldLayoutId id="2147484742" r:id="rId31"/>
    <p:sldLayoutId id="2147484743" r:id="rId32"/>
    <p:sldLayoutId id="2147484744" r:id="rId33"/>
    <p:sldLayoutId id="2147484746" r:id="rId34"/>
    <p:sldLayoutId id="2147484747" r:id="rId35"/>
    <p:sldLayoutId id="2147484748" r:id="rId36"/>
    <p:sldLayoutId id="2147484749" r:id="rId37"/>
    <p:sldLayoutId id="2147484750" r:id="rId38"/>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40.tiff"/><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4.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8" Type="http://schemas.openxmlformats.org/officeDocument/2006/relationships/hyperlink" Target="https://appsource.microsoft.com/en-us/product/web-apps/edsby.edsby?tab=Overview" TargetMode="External"/><Relationship Id="rId13" Type="http://schemas.openxmlformats.org/officeDocument/2006/relationships/hyperlink" Target="https://appsource.microsoft.com/en-us/product/web-apps/flintfox-trade-management-dist.2c631707-e421-4248-b22c-27b430af9fd9?tab=Overview" TargetMode="External"/><Relationship Id="rId18" Type="http://schemas.openxmlformats.org/officeDocument/2006/relationships/hyperlink" Target="https://www.youtube.com/watch?v=t2PNdyFUnWc" TargetMode="External"/><Relationship Id="rId3" Type="http://schemas.openxmlformats.org/officeDocument/2006/relationships/hyperlink" Target="https://appsource.microsoft.com/en-us/product/web-apps/avepoint.7738ac97-fd40-4ed3-aaab-327c3e0fe0b3?tab=Overview" TargetMode="External"/><Relationship Id="rId7" Type="http://schemas.openxmlformats.org/officeDocument/2006/relationships/hyperlink" Target="https://appsource.microsoft.com/en-us/product/web-apps/cgi.d9827e75-9119-45ef-a505-67deec14db48?tab=Overview" TargetMode="External"/><Relationship Id="rId12" Type="http://schemas.openxmlformats.org/officeDocument/2006/relationships/hyperlink" Target="https://appsource.microsoft.com/en-us/product/web-apps/numerix.32502914-857f-402f-a0b0-3cd948b4a5ba?tab=Overview" TargetMode="External"/><Relationship Id="rId17" Type="http://schemas.openxmlformats.org/officeDocument/2006/relationships/hyperlink" Target="https://appsource.microsoft.com/en-us/product/web-apps/proscpq.6c58581a-e15f-4378-aa84-5601a67a903a?tab=Overview" TargetMode="External"/><Relationship Id="rId2" Type="http://schemas.openxmlformats.org/officeDocument/2006/relationships/notesSlide" Target="../notesSlides/notesSlide32.xml"/><Relationship Id="rId16" Type="http://schemas.openxmlformats.org/officeDocument/2006/relationships/hyperlink" Target="https://appsource.microsoft.com/en-us/product/web-apps/apttus.6bd9f825-508e-4e73-9a45-c03176d6e734?tab=Overview" TargetMode="External"/><Relationship Id="rId1" Type="http://schemas.openxmlformats.org/officeDocument/2006/relationships/slideLayout" Target="../slideLayouts/slideLayout32.xml"/><Relationship Id="rId6" Type="http://schemas.openxmlformats.org/officeDocument/2006/relationships/hyperlink" Target="https://appsource.microsoft.com/en-us/product/web-apps/kensci.4831168d-903c-4ac9-a2fc-75952624b577?tab=Overview" TargetMode="External"/><Relationship Id="rId11" Type="http://schemas.openxmlformats.org/officeDocument/2006/relationships/hyperlink" Target="https://appsource.microsoft.com/en-us/product/web-apps/temenos.9632b3b6-0e0a-494d-88d8-39a5620999dc?tab=Overview" TargetMode="External"/><Relationship Id="rId5" Type="http://schemas.openxmlformats.org/officeDocument/2006/relationships/hyperlink" Target="https://appsource.microsoft.com/en-us/product/dynamics-365/tribridge_health360.2ca8cb47-4e93-4e1c-af86-784041b4d8a9?tab=Overview" TargetMode="External"/><Relationship Id="rId15" Type="http://schemas.openxmlformats.org/officeDocument/2006/relationships/hyperlink" Target="https://appsource.microsoft.com/en-us/product/web-apps/neal_analytics.8066ad01-1e61-40cd-bd33-9b86c65fa73a?tab=Overview" TargetMode="External"/><Relationship Id="rId10" Type="http://schemas.openxmlformats.org/officeDocument/2006/relationships/hyperlink" Target="https://appsource.microsoft.com/en-us/product/web-apps/veripark.27ae8b12-08c0-42e5-a69d-c39f14b4a2dd?tab=Overview&amp;wt.mc_id=AID627570_QSG_SCL_184866" TargetMode="External"/><Relationship Id="rId4" Type="http://schemas.openxmlformats.org/officeDocument/2006/relationships/hyperlink" Target="https://appsource.microsoft.com/en-us/product/web-apps/grantvantage.543837c7-3bee-41ca-9c29-c24d8a87e738?tab=Overview" TargetMode="External"/><Relationship Id="rId9" Type="http://schemas.openxmlformats.org/officeDocument/2006/relationships/hyperlink" Target="https://appsource.microsoft.com/en-us/product/web-apps/carveniche.bg170601?tab=Overview" TargetMode="External"/><Relationship Id="rId14" Type="http://schemas.openxmlformats.org/officeDocument/2006/relationships/hyperlink" Target="https://appsource.microsoft.com/en-us/product/web-apps/plexure.c82dc2fc-817b-487e-ae83-1658c1bc8ff2?tab=Overview"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50.jp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33.xml"/><Relationship Id="rId4" Type="http://schemas.openxmlformats.org/officeDocument/2006/relationships/image" Target="../media/image54.jpeg"/></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37.xml"/><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a:t>Accelerating Digital Transformation with Application Modernization </a:t>
            </a:r>
            <a:br>
              <a:rPr lang="en-US" sz="4800"/>
            </a:br>
            <a:r>
              <a:rPr lang="en-US" sz="4800"/>
              <a:t>at a Global Scale </a:t>
            </a:r>
          </a:p>
        </p:txBody>
      </p:sp>
      <p:sp>
        <p:nvSpPr>
          <p:cNvPr id="2" name="Text Placeholder 1">
            <a:extLst>
              <a:ext uri="{FF2B5EF4-FFF2-40B4-BE49-F238E27FC236}">
                <a16:creationId xmlns:a16="http://schemas.microsoft.com/office/drawing/2014/main" id="{40D911D2-9F85-224F-995F-596CB9CB452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 wall, person&#10;&#10;Description generated with very high confidence">
            <a:extLst>
              <a:ext uri="{FF2B5EF4-FFF2-40B4-BE49-F238E27FC236}">
                <a16:creationId xmlns:a16="http://schemas.microsoft.com/office/drawing/2014/main" id="{CED24B7B-9E0C-401D-AEC4-3B761FA1698A}"/>
              </a:ext>
            </a:extLst>
          </p:cNvPr>
          <p:cNvPicPr>
            <a:picLocks noChangeAspect="1"/>
          </p:cNvPicPr>
          <p:nvPr/>
        </p:nvPicPr>
        <p:blipFill rotWithShape="1">
          <a:blip r:embed="rId3"/>
          <a:srcRect l="43954" r="10565"/>
          <a:stretch/>
        </p:blipFill>
        <p:spPr>
          <a:xfrm>
            <a:off x="6332538" y="-4892"/>
            <a:ext cx="6102419" cy="6999415"/>
          </a:xfrm>
          <a:prstGeom prst="rect">
            <a:avLst/>
          </a:prstGeom>
        </p:spPr>
      </p:pic>
      <p:sp>
        <p:nvSpPr>
          <p:cNvPr id="9" name="Rectangle 8"/>
          <p:cNvSpPr/>
          <p:nvPr/>
        </p:nvSpPr>
        <p:spPr>
          <a:xfrm>
            <a:off x="351259" y="1989196"/>
            <a:ext cx="4986285" cy="4295570"/>
          </a:xfrm>
          <a:prstGeom prst="rect">
            <a:avLst/>
          </a:prstGeom>
          <a:noFill/>
          <a:ln w="10795" cap="flat" cmpd="sng" algn="ctr">
            <a:noFill/>
            <a:prstDash val="solid"/>
          </a:ln>
          <a:effectLst/>
        </p:spPr>
        <p:txBody>
          <a:bodyPr rtlCol="0" anchor="t"/>
          <a:lstStyle/>
          <a:p>
            <a:pPr lvl="0" defTabSz="932597">
              <a:lnSpc>
                <a:spcPct val="90000"/>
              </a:lnSpc>
              <a:spcBef>
                <a:spcPts val="600"/>
              </a:spcBef>
              <a:defRPr/>
            </a:pPr>
            <a:r>
              <a:rPr lang="en-US">
                <a:solidFill>
                  <a:schemeClr val="tx2"/>
                </a:solidFill>
                <a:latin typeface="+mj-lt"/>
                <a:cs typeface="Segoe UI" panose="020B0502040204020203" pitchFamily="34" charset="0"/>
              </a:rPr>
              <a:t>Scenario</a:t>
            </a:r>
          </a:p>
          <a:p>
            <a:pPr lvl="0" defTabSz="914367">
              <a:lnSpc>
                <a:spcPct val="90000"/>
              </a:lnSpc>
              <a:spcBef>
                <a:spcPts val="600"/>
              </a:spcBef>
              <a:defRPr/>
            </a:pPr>
            <a:r>
              <a:rPr lang="en-US" sz="1400">
                <a:latin typeface="Segoe UI" panose="020B0502040204020203" pitchFamily="34" charset="0"/>
                <a:cs typeface="Segoe UI" panose="020B0502040204020203" pitchFamily="34" charset="0"/>
              </a:rPr>
              <a:t>Online retail looking to always present the best market price available across 31 million products</a:t>
            </a:r>
          </a:p>
          <a:p>
            <a:pPr lvl="0" defTabSz="914367">
              <a:lnSpc>
                <a:spcPct val="90000"/>
              </a:lnSpc>
              <a:spcBef>
                <a:spcPts val="600"/>
              </a:spcBef>
              <a:spcAft>
                <a:spcPts val="1200"/>
              </a:spcAft>
              <a:defRPr/>
            </a:pPr>
            <a:r>
              <a:rPr lang="en-US" sz="1400">
                <a:latin typeface="Segoe UI" panose="020B0502040204020203" pitchFamily="34" charset="0"/>
                <a:cs typeface="Segoe UI" panose="020B0502040204020203" pitchFamily="34" charset="0"/>
              </a:rPr>
              <a:t>Scalable and integrated cloud + data environment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to support innovative pricing strategies</a:t>
            </a:r>
          </a:p>
          <a:p>
            <a:pPr marR="0" lvl="0" defTabSz="914367" eaLnBrk="1" fontAlgn="auto" latinLnBrk="0" hangingPunct="1">
              <a:lnSpc>
                <a:spcPct val="90000"/>
              </a:lnSpc>
              <a:spcBef>
                <a:spcPts val="600"/>
              </a:spcBef>
              <a:buClrTx/>
              <a:buSzTx/>
              <a:tabLst/>
              <a:defRPr/>
            </a:pPr>
            <a:r>
              <a:rPr lang="en-US">
                <a:solidFill>
                  <a:schemeClr val="tx2"/>
                </a:solidFill>
                <a:latin typeface="+mj-lt"/>
                <a:cs typeface="Segoe UI" panose="020B0502040204020203" pitchFamily="34" charset="0"/>
              </a:rPr>
              <a:t>Solution</a:t>
            </a:r>
          </a:p>
          <a:p>
            <a:pPr lvl="0" defTabSz="914367">
              <a:lnSpc>
                <a:spcPct val="90000"/>
              </a:lnSpc>
              <a:spcBef>
                <a:spcPts val="600"/>
              </a:spcBef>
              <a:defRPr/>
            </a:pPr>
            <a:r>
              <a:rPr lang="en-US" sz="1400">
                <a:latin typeface="Segoe UI" panose="020B0502040204020203" pitchFamily="34" charset="0"/>
                <a:cs typeface="Segoe UI" panose="020B0502040204020203" pitchFamily="34" charset="0"/>
              </a:rPr>
              <a:t>Built from zero to full-fledged commerce marketplace in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12 months</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Leveraging Azure Cosmos DB, Jet.com can scale across multiple regions processing 100 trillion transactions per day</a:t>
            </a:r>
          </a:p>
          <a:p>
            <a:pPr lvl="0" defTabSz="914367">
              <a:lnSpc>
                <a:spcPct val="90000"/>
              </a:lnSpc>
              <a:spcBef>
                <a:spcPts val="600"/>
              </a:spcBef>
              <a:defRPr/>
            </a:pPr>
            <a:r>
              <a:rPr lang="en-US" sz="1400">
                <a:latin typeface="Segoe UI" panose="020B0502040204020203" pitchFamily="34" charset="0"/>
                <a:cs typeface="Segoe UI" panose="020B0502040204020203" pitchFamily="34" charset="0"/>
              </a:rPr>
              <a:t>With HDInsight and SQL Data Warehouse, they can runs thousands of analytical queries per day over tens of billions of records—about 20TB of data to monitor price history and market dynamics—adjusting prices real-time and offering real-time recommendations</a:t>
            </a:r>
          </a:p>
        </p:txBody>
      </p:sp>
      <p:pic>
        <p:nvPicPr>
          <p:cNvPr id="8" name="Picture 7">
            <a:extLst>
              <a:ext uri="{FF2B5EF4-FFF2-40B4-BE49-F238E27FC236}">
                <a16:creationId xmlns:a16="http://schemas.microsoft.com/office/drawing/2014/main" id="{25409D05-5D81-43E5-9193-A0297642E57B}"/>
              </a:ext>
            </a:extLst>
          </p:cNvPr>
          <p:cNvPicPr>
            <a:picLocks noChangeAspect="1"/>
          </p:cNvPicPr>
          <p:nvPr/>
        </p:nvPicPr>
        <p:blipFill rotWithShape="1">
          <a:blip r:embed="rId4"/>
          <a:srcRect l="14288" t="13716" r="14126" b="13746"/>
          <a:stretch/>
        </p:blipFill>
        <p:spPr>
          <a:xfrm>
            <a:off x="434975" y="444501"/>
            <a:ext cx="1973263" cy="1046428"/>
          </a:xfrm>
          <a:prstGeom prst="rect">
            <a:avLst/>
          </a:prstGeom>
        </p:spPr>
      </p:pic>
    </p:spTree>
    <p:extLst>
      <p:ext uri="{BB962C8B-B14F-4D97-AF65-F5344CB8AC3E}">
        <p14:creationId xmlns:p14="http://schemas.microsoft.com/office/powerpoint/2010/main" val="34356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E1DBE0-42B9-42AE-B615-85F9A6E487F9}"/>
              </a:ext>
            </a:extLst>
          </p:cNvPr>
          <p:cNvSpPr/>
          <p:nvPr/>
        </p:nvSpPr>
        <p:spPr>
          <a:xfrm>
            <a:off x="346075" y="1880112"/>
            <a:ext cx="5304527" cy="37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lnSpc>
                <a:spcPct val="90000"/>
              </a:lnSpc>
              <a:spcBef>
                <a:spcPts val="600"/>
              </a:spcBef>
              <a:spcAft>
                <a:spcPts val="600"/>
              </a:spcAft>
              <a:buSzPct val="90000"/>
              <a:defRPr/>
            </a:pPr>
            <a:r>
              <a:rPr lang="en-US" b="1">
                <a:solidFill>
                  <a:schemeClr val="tx1"/>
                </a:solidFill>
                <a:latin typeface="+mj-lt"/>
                <a:cs typeface="Segoe UI Semilight" charset="0"/>
              </a:rPr>
              <a:t>Meet and exceed your business requirements:</a:t>
            </a:r>
          </a:p>
          <a:p>
            <a:pPr marL="0" lvl="1" defTabSz="932597">
              <a:lnSpc>
                <a:spcPct val="90000"/>
              </a:lnSpc>
              <a:spcBef>
                <a:spcPts val="600"/>
              </a:spcBef>
              <a:spcAft>
                <a:spcPts val="600"/>
              </a:spcAft>
              <a:buSzPct val="90000"/>
              <a:defRPr/>
            </a:pPr>
            <a:r>
              <a:rPr lang="en-US" sz="1600">
                <a:solidFill>
                  <a:schemeClr val="tx1"/>
                </a:solidFill>
                <a:cs typeface="Segoe UI Semilight" charset="0"/>
              </a:rPr>
              <a:t>͏Instantaneous application response times​</a:t>
            </a:r>
          </a:p>
          <a:p>
            <a:pPr marL="0" lvl="1" defTabSz="932597">
              <a:lnSpc>
                <a:spcPct val="90000"/>
              </a:lnSpc>
              <a:spcBef>
                <a:spcPts val="600"/>
              </a:spcBef>
              <a:spcAft>
                <a:spcPts val="600"/>
              </a:spcAft>
              <a:buSzPct val="90000"/>
              <a:defRPr/>
            </a:pPr>
            <a:r>
              <a:rPr lang="en-US" sz="1600">
                <a:solidFill>
                  <a:schemeClr val="tx1"/>
                </a:solidFill>
                <a:cs typeface="Segoe UI Semilight" charset="0"/>
              </a:rPr>
              <a:t>͏Business continuity and productivity​</a:t>
            </a:r>
          </a:p>
          <a:p>
            <a:pPr marL="0" lvl="1" defTabSz="932597">
              <a:lnSpc>
                <a:spcPct val="90000"/>
              </a:lnSpc>
              <a:spcBef>
                <a:spcPts val="600"/>
              </a:spcBef>
              <a:spcAft>
                <a:spcPts val="600"/>
              </a:spcAft>
              <a:buSzPct val="90000"/>
              <a:defRPr/>
            </a:pPr>
            <a:r>
              <a:rPr lang="en-US" sz="1600">
                <a:solidFill>
                  <a:schemeClr val="tx1"/>
                </a:solidFill>
                <a:cs typeface="Segoe UI Semilight" charset="0"/>
              </a:rPr>
              <a:t>͏Protection for your customer’s data and your brand​</a:t>
            </a:r>
          </a:p>
          <a:p>
            <a:pPr marL="0" lvl="1" defTabSz="932597">
              <a:lnSpc>
                <a:spcPct val="90000"/>
              </a:lnSpc>
              <a:spcBef>
                <a:spcPts val="600"/>
              </a:spcBef>
              <a:spcAft>
                <a:spcPts val="600"/>
              </a:spcAft>
              <a:buSzPct val="90000"/>
              <a:defRPr/>
            </a:pPr>
            <a:r>
              <a:rPr lang="en-US" sz="1600">
                <a:solidFill>
                  <a:schemeClr val="tx1"/>
                </a:solidFill>
                <a:cs typeface="Segoe UI Semilight" charset="0"/>
              </a:rPr>
              <a:t>͏Built-in intelligence that drives user productivity​</a:t>
            </a:r>
          </a:p>
          <a:p>
            <a:pPr marL="0" lvl="1" defTabSz="932597">
              <a:lnSpc>
                <a:spcPct val="90000"/>
              </a:lnSpc>
              <a:spcBef>
                <a:spcPts val="600"/>
              </a:spcBef>
              <a:spcAft>
                <a:spcPts val="600"/>
              </a:spcAft>
              <a:buSzPct val="90000"/>
              <a:defRPr/>
            </a:pPr>
            <a:r>
              <a:rPr lang="en-US" sz="1600">
                <a:solidFill>
                  <a:schemeClr val="tx1"/>
                </a:solidFill>
                <a:cs typeface="Segoe UI Semilight" charset="0"/>
              </a:rPr>
              <a:t>͏New insights from complex data relationships​</a:t>
            </a:r>
          </a:p>
          <a:p>
            <a:pPr marL="0" lvl="1" defTabSz="932597">
              <a:lnSpc>
                <a:spcPct val="90000"/>
              </a:lnSpc>
              <a:spcBef>
                <a:spcPts val="600"/>
              </a:spcBef>
              <a:spcAft>
                <a:spcPts val="600"/>
              </a:spcAft>
              <a:buSzPct val="90000"/>
              <a:defRPr/>
            </a:pPr>
            <a:r>
              <a:rPr lang="en-US" sz="1600">
                <a:solidFill>
                  <a:schemeClr val="tx1"/>
                </a:solidFill>
                <a:cs typeface="Segoe UI Semilight" charset="0"/>
              </a:rPr>
              <a:t>͏Powerful analytics and insights from Big Data​</a:t>
            </a:r>
          </a:p>
          <a:p>
            <a:pPr marL="0" lvl="1" defTabSz="932597">
              <a:lnSpc>
                <a:spcPct val="90000"/>
              </a:lnSpc>
              <a:spcBef>
                <a:spcPts val="600"/>
              </a:spcBef>
              <a:spcAft>
                <a:spcPts val="600"/>
              </a:spcAft>
              <a:buSzPct val="90000"/>
              <a:defRPr/>
            </a:pPr>
            <a:r>
              <a:rPr lang="en-US" sz="1600">
                <a:solidFill>
                  <a:schemeClr val="tx1"/>
                </a:solidFill>
                <a:cs typeface="Segoe UI Semilight" charset="0"/>
              </a:rPr>
              <a:t>͏Ability to accelerate innovations to your users</a:t>
            </a:r>
          </a:p>
        </p:txBody>
      </p:sp>
      <p:sp>
        <p:nvSpPr>
          <p:cNvPr id="13" name="TextBox 12">
            <a:extLst>
              <a:ext uri="{FF2B5EF4-FFF2-40B4-BE49-F238E27FC236}">
                <a16:creationId xmlns:a16="http://schemas.microsoft.com/office/drawing/2014/main" id="{C559522F-2830-46DF-B98E-9EC42E6DBEB6}"/>
              </a:ext>
            </a:extLst>
          </p:cNvPr>
          <p:cNvSpPr txBox="1"/>
          <p:nvPr/>
        </p:nvSpPr>
        <p:spPr>
          <a:xfrm>
            <a:off x="6228300" y="1863298"/>
            <a:ext cx="5007014" cy="2403735"/>
          </a:xfrm>
          <a:prstGeom prst="rect">
            <a:avLst/>
          </a:prstGeom>
          <a:noFill/>
        </p:spPr>
        <p:txBody>
          <a:bodyPr wrap="square" rtlCol="0">
            <a:spAutoFit/>
          </a:bodyPr>
          <a:lstStyle/>
          <a:p>
            <a:pPr marL="0" lvl="1" defTabSz="932597">
              <a:lnSpc>
                <a:spcPct val="90000"/>
              </a:lnSpc>
              <a:spcBef>
                <a:spcPts val="600"/>
              </a:spcBef>
              <a:spcAft>
                <a:spcPts val="600"/>
              </a:spcAft>
              <a:buSzPct val="90000"/>
              <a:defRPr/>
            </a:pPr>
            <a:r>
              <a:rPr lang="en-US">
                <a:solidFill>
                  <a:schemeClr val="tx2"/>
                </a:solidFill>
                <a:latin typeface="+mj-lt"/>
                <a:cs typeface="Segoe UI Semilight" charset="0"/>
              </a:rPr>
              <a:t>Modernize relational apps backed by </a:t>
            </a:r>
            <a:br>
              <a:rPr lang="en-US">
                <a:solidFill>
                  <a:schemeClr val="tx2"/>
                </a:solidFill>
                <a:latin typeface="+mj-lt"/>
                <a:cs typeface="Segoe UI Semilight" charset="0"/>
              </a:rPr>
            </a:br>
            <a:r>
              <a:rPr lang="en-US">
                <a:solidFill>
                  <a:schemeClr val="tx2"/>
                </a:solidFill>
                <a:latin typeface="+mj-lt"/>
                <a:cs typeface="Segoe UI Semilight" charset="0"/>
              </a:rPr>
              <a:t>SQL-based innovation: </a:t>
            </a:r>
          </a:p>
          <a:p>
            <a:pPr marL="0" lvl="1" defTabSz="932597">
              <a:lnSpc>
                <a:spcPct val="90000"/>
              </a:lnSpc>
              <a:spcBef>
                <a:spcPts val="600"/>
              </a:spcBef>
              <a:spcAft>
                <a:spcPts val="600"/>
              </a:spcAft>
              <a:buSzPct val="90000"/>
              <a:defRPr/>
            </a:pPr>
            <a:r>
              <a:rPr lang="en-US">
                <a:solidFill>
                  <a:schemeClr val="tx2"/>
                </a:solidFill>
                <a:latin typeface="Segoe UI" panose="020B0502040204020203" pitchFamily="34" charset="0"/>
                <a:cs typeface="Segoe UI" panose="020B0502040204020203" pitchFamily="34" charset="0"/>
              </a:rPr>
              <a:t>Meet today’s high performance and scale needs</a:t>
            </a:r>
          </a:p>
          <a:p>
            <a:pPr marL="0" lvl="1" defTabSz="932597">
              <a:lnSpc>
                <a:spcPct val="90000"/>
              </a:lnSpc>
              <a:spcBef>
                <a:spcPts val="600"/>
              </a:spcBef>
              <a:spcAft>
                <a:spcPts val="600"/>
              </a:spcAft>
              <a:buSzPct val="90000"/>
              <a:defRPr/>
            </a:pPr>
            <a:r>
              <a:rPr lang="en-US">
                <a:solidFill>
                  <a:schemeClr val="tx2"/>
                </a:solidFill>
                <a:latin typeface="Segoe UI" panose="020B0502040204020203" pitchFamily="34" charset="0"/>
                <a:cs typeface="Segoe UI" panose="020B0502040204020203" pitchFamily="34" charset="0"/>
              </a:rPr>
              <a:t>Drive the highest data security</a:t>
            </a:r>
          </a:p>
          <a:p>
            <a:pPr marL="0" lvl="1" defTabSz="932597">
              <a:lnSpc>
                <a:spcPct val="90000"/>
              </a:lnSpc>
              <a:spcBef>
                <a:spcPts val="600"/>
              </a:spcBef>
              <a:spcAft>
                <a:spcPts val="600"/>
              </a:spcAft>
              <a:buSzPct val="90000"/>
              <a:defRPr/>
            </a:pPr>
            <a:r>
              <a:rPr lang="en-US">
                <a:solidFill>
                  <a:schemeClr val="tx2"/>
                </a:solidFill>
                <a:latin typeface="Segoe UI" panose="020B0502040204020203" pitchFamily="34" charset="0"/>
                <a:cs typeface="Segoe UI" panose="020B0502040204020203" pitchFamily="34" charset="0"/>
              </a:rPr>
              <a:t>Leverage Azure Cosmos DB to innovate over your apps at a global scale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chemeClr val="tx2"/>
              </a:solidFill>
              <a:effectLst/>
              <a:uLnTx/>
              <a:uFillTx/>
              <a:latin typeface="Segoe UI Semilight" charset="0"/>
              <a:ea typeface="Segoe UI Semilight" charset="0"/>
              <a:cs typeface="Segoe UI Semilight" charset="0"/>
            </a:endParaRPr>
          </a:p>
        </p:txBody>
      </p:sp>
      <p:sp>
        <p:nvSpPr>
          <p:cNvPr id="2" name="Title 1">
            <a:extLst>
              <a:ext uri="{FF2B5EF4-FFF2-40B4-BE49-F238E27FC236}">
                <a16:creationId xmlns:a16="http://schemas.microsoft.com/office/drawing/2014/main" id="{9BB739F2-101B-CB48-A331-8B69866A841E}"/>
              </a:ext>
            </a:extLst>
          </p:cNvPr>
          <p:cNvSpPr>
            <a:spLocks noGrp="1"/>
          </p:cNvSpPr>
          <p:nvPr>
            <p:ph type="title"/>
          </p:nvPr>
        </p:nvSpPr>
        <p:spPr/>
        <p:txBody>
          <a:bodyPr/>
          <a:lstStyle/>
          <a:p>
            <a:r>
              <a:rPr lang="en-US"/>
              <a:t>Innovate</a:t>
            </a:r>
            <a:r>
              <a:rPr lang="en-US" spc="-102"/>
              <a:t> on your transactional apps </a:t>
            </a:r>
            <a:br>
              <a:rPr lang="en-US" spc="-102"/>
            </a:br>
            <a:endParaRPr lang="en-US"/>
          </a:p>
        </p:txBody>
      </p:sp>
      <p:grpSp>
        <p:nvGrpSpPr>
          <p:cNvPr id="14" name="Group 13">
            <a:extLst>
              <a:ext uri="{FF2B5EF4-FFF2-40B4-BE49-F238E27FC236}">
                <a16:creationId xmlns:a16="http://schemas.microsoft.com/office/drawing/2014/main" id="{AE371F2D-A342-9242-9997-7B42696CCA07}"/>
              </a:ext>
            </a:extLst>
          </p:cNvPr>
          <p:cNvGrpSpPr/>
          <p:nvPr/>
        </p:nvGrpSpPr>
        <p:grpSpPr>
          <a:xfrm>
            <a:off x="11260714" y="456033"/>
            <a:ext cx="748723" cy="628878"/>
            <a:chOff x="1972491" y="1956534"/>
            <a:chExt cx="1672047" cy="1404410"/>
          </a:xfrm>
          <a:noFill/>
        </p:grpSpPr>
        <p:sp>
          <p:nvSpPr>
            <p:cNvPr id="15" name="Cylinder 513">
              <a:extLst>
                <a:ext uri="{FF2B5EF4-FFF2-40B4-BE49-F238E27FC236}">
                  <a16:creationId xmlns:a16="http://schemas.microsoft.com/office/drawing/2014/main" id="{396E410B-5865-E04C-8A09-C6359F27ED91}"/>
                </a:ext>
              </a:extLst>
            </p:cNvPr>
            <p:cNvSpPr/>
            <p:nvPr/>
          </p:nvSpPr>
          <p:spPr bwMode="auto">
            <a:xfrm>
              <a:off x="1972491" y="1956534"/>
              <a:ext cx="770709" cy="1012524"/>
            </a:xfrm>
            <a:prstGeom prst="can">
              <a:avLst>
                <a:gd name="adj" fmla="val 39530"/>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44546A"/>
                </a:solidFill>
                <a:latin typeface="Calibri Light" panose="020F0302020204030204"/>
                <a:ea typeface="Segoe UI" pitchFamily="34" charset="0"/>
                <a:cs typeface="Segoe UI" pitchFamily="34" charset="0"/>
              </a:endParaRPr>
            </a:p>
          </p:txBody>
        </p:sp>
        <p:sp>
          <p:nvSpPr>
            <p:cNvPr id="16" name="Cylinder 513">
              <a:extLst>
                <a:ext uri="{FF2B5EF4-FFF2-40B4-BE49-F238E27FC236}">
                  <a16:creationId xmlns:a16="http://schemas.microsoft.com/office/drawing/2014/main" id="{7DB63439-5748-A54E-86DD-1AF44FCA96E1}"/>
                </a:ext>
              </a:extLst>
            </p:cNvPr>
            <p:cNvSpPr/>
            <p:nvPr/>
          </p:nvSpPr>
          <p:spPr bwMode="auto">
            <a:xfrm>
              <a:off x="2873829" y="1956534"/>
              <a:ext cx="770709" cy="1012524"/>
            </a:xfrm>
            <a:prstGeom prst="can">
              <a:avLst>
                <a:gd name="adj" fmla="val 39530"/>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44546A"/>
                </a:solidFill>
                <a:latin typeface="Calibri Light" panose="020F0302020204030204"/>
                <a:ea typeface="Segoe UI" pitchFamily="34" charset="0"/>
                <a:cs typeface="Segoe UI" pitchFamily="34" charset="0"/>
              </a:endParaRPr>
            </a:p>
          </p:txBody>
        </p:sp>
        <p:sp>
          <p:nvSpPr>
            <p:cNvPr id="17" name="Cylinder 513">
              <a:extLst>
                <a:ext uri="{FF2B5EF4-FFF2-40B4-BE49-F238E27FC236}">
                  <a16:creationId xmlns:a16="http://schemas.microsoft.com/office/drawing/2014/main" id="{5F868393-0610-DA41-AFE0-A4726CE12F8B}"/>
                </a:ext>
              </a:extLst>
            </p:cNvPr>
            <p:cNvSpPr/>
            <p:nvPr/>
          </p:nvSpPr>
          <p:spPr bwMode="auto">
            <a:xfrm>
              <a:off x="2400159" y="2258138"/>
              <a:ext cx="839430" cy="1102806"/>
            </a:xfrm>
            <a:prstGeom prst="can">
              <a:avLst>
                <a:gd name="adj" fmla="val 39530"/>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44546A"/>
                </a:solidFill>
                <a:latin typeface="Calibri Light" panose="020F0302020204030204"/>
                <a:ea typeface="Segoe UI" pitchFamily="34" charset="0"/>
                <a:cs typeface="Segoe UI" pitchFamily="34" charset="0"/>
              </a:endParaRPr>
            </a:p>
          </p:txBody>
        </p:sp>
      </p:grpSp>
    </p:spTree>
    <p:extLst>
      <p:ext uri="{BB962C8B-B14F-4D97-AF65-F5344CB8AC3E}">
        <p14:creationId xmlns:p14="http://schemas.microsoft.com/office/powerpoint/2010/main" val="9655504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312744" y="0"/>
            <a:ext cx="6148351" cy="8285634"/>
            <a:chOff x="7125985" y="0"/>
            <a:chExt cx="5092436" cy="6862664"/>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28640" y="3400423"/>
              <a:ext cx="2557461" cy="346224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4199" y="3400423"/>
              <a:ext cx="2564222" cy="346224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25985" y="0"/>
              <a:ext cx="2557463" cy="345257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642067" y="0"/>
              <a:ext cx="2555960" cy="3452575"/>
            </a:xfrm>
            <a:prstGeom prst="rect">
              <a:avLst/>
            </a:prstGeom>
          </p:spPr>
        </p:pic>
        <p:pic>
          <p:nvPicPr>
            <p:cNvPr id="11" name="Picture 10"/>
            <p:cNvPicPr>
              <a:picLocks noChangeAspect="1"/>
            </p:cNvPicPr>
            <p:nvPr/>
          </p:nvPicPr>
          <p:blipFill>
            <a:blip r:embed="rId7"/>
            <a:stretch>
              <a:fillRect/>
            </a:stretch>
          </p:blipFill>
          <p:spPr>
            <a:xfrm rot="697436">
              <a:off x="8481259" y="1703656"/>
              <a:ext cx="2723028" cy="3673926"/>
            </a:xfrm>
            <a:prstGeom prst="rect">
              <a:avLst/>
            </a:prstGeom>
          </p:spPr>
        </p:pic>
      </p:grpSp>
      <p:sp>
        <p:nvSpPr>
          <p:cNvPr id="3" name="Rectangle 2">
            <a:extLst>
              <a:ext uri="{FF2B5EF4-FFF2-40B4-BE49-F238E27FC236}">
                <a16:creationId xmlns:a16="http://schemas.microsoft.com/office/drawing/2014/main" id="{77084F6D-56FF-4D1B-A0DD-AA852B6A3786}"/>
              </a:ext>
            </a:extLst>
          </p:cNvPr>
          <p:cNvSpPr/>
          <p:nvPr/>
        </p:nvSpPr>
        <p:spPr>
          <a:xfrm>
            <a:off x="373105" y="1687959"/>
            <a:ext cx="5160283" cy="4524315"/>
          </a:xfrm>
          <a:prstGeom prst="rect">
            <a:avLst/>
          </a:prstGeom>
        </p:spPr>
        <p:txBody>
          <a:bodyPr wrap="square">
            <a:spAutoFit/>
          </a:bodyPr>
          <a:lstStyle/>
          <a:p>
            <a:pPr defTabSz="932597">
              <a:defRPr/>
            </a:pPr>
            <a:endParaRPr lang="en-US" sz="1400" spc="102">
              <a:solidFill>
                <a:srgbClr val="D2D2D2">
                  <a:lumMod val="10000"/>
                </a:srgbClr>
              </a:solidFill>
              <a:latin typeface="Segoe UI Semilight" charset="0"/>
              <a:ea typeface="Segoe UI Semilight" charset="0"/>
              <a:cs typeface="Segoe UI Semilight" charset="0"/>
            </a:endParaRPr>
          </a:p>
          <a:p>
            <a:pPr defTabSz="932597">
              <a:lnSpc>
                <a:spcPct val="90000"/>
              </a:lnSpc>
              <a:spcBef>
                <a:spcPts val="600"/>
              </a:spcBef>
              <a:defRPr/>
            </a:pPr>
            <a:r>
              <a:rPr lang="en-US">
                <a:solidFill>
                  <a:schemeClr val="tx2"/>
                </a:solidFill>
                <a:latin typeface="+mj-lt"/>
                <a:cs typeface="Segoe UI" panose="020B0502040204020203" pitchFamily="34" charset="0"/>
              </a:rPr>
              <a:t>Scenario</a:t>
            </a:r>
          </a:p>
          <a:p>
            <a:pPr defTabSz="914367">
              <a:lnSpc>
                <a:spcPct val="90000"/>
              </a:lnSpc>
              <a:spcBef>
                <a:spcPts val="600"/>
              </a:spcBef>
              <a:spcAft>
                <a:spcPts val="1200"/>
              </a:spcAft>
              <a:defRPr/>
            </a:pPr>
            <a:r>
              <a:rPr lang="en-US" sz="1400">
                <a:latin typeface="Segoe UI" panose="020B0502040204020203" pitchFamily="34" charset="0"/>
                <a:cs typeface="Segoe UI" panose="020B0502040204020203" pitchFamily="34" charset="0"/>
              </a:rPr>
              <a:t>ASOS needed an app that could scale to meet seasonal demand and use customer data to better serve their needs. ASOS migrated their SQL-based commerce platform to Azure</a:t>
            </a:r>
            <a:endParaRPr lang="en-US" sz="1400" spc="102">
              <a:solidFill>
                <a:srgbClr val="D2D2D2">
                  <a:lumMod val="10000"/>
                </a:srgbClr>
              </a:solidFill>
              <a:latin typeface="Segoe UI Semilight" charset="0"/>
              <a:ea typeface="Segoe UI Semilight" charset="0"/>
              <a:cs typeface="Segoe UI Semilight" charset="0"/>
            </a:endParaRPr>
          </a:p>
          <a:p>
            <a:pPr defTabSz="932597">
              <a:lnSpc>
                <a:spcPct val="90000"/>
              </a:lnSpc>
              <a:spcBef>
                <a:spcPts val="600"/>
              </a:spcBef>
              <a:defRPr/>
            </a:pPr>
            <a:r>
              <a:rPr lang="en-US">
                <a:solidFill>
                  <a:schemeClr val="tx2"/>
                </a:solidFill>
                <a:latin typeface="+mj-lt"/>
                <a:cs typeface="Segoe UI" panose="020B0502040204020203" pitchFamily="34" charset="0"/>
              </a:rPr>
              <a:t>Solution</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Reimagined to a microservices architecture. Azure SQL Database underpins many of their key microservices for retail—helping enable 167 million requests in 24 hours on Black Friday while Geo-replication ensures data is protected and available</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Expanded commerce platform to include real-time personalization using Azure Cosmos DB—storing and retrieving precalculated user profiles and product machine learning models to generate real-time recommendations for 15 million customers</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Real-time analytics enabled with cold path using Azure Event Hub, Azure Data Lake Store, and HDInsight + Spark combined with a hot path using Service Fabric and Azure Cosmos DB with Data Factory to schedule jobs for refreshing persisted models</a:t>
            </a:r>
          </a:p>
        </p:txBody>
      </p:sp>
      <p:pic>
        <p:nvPicPr>
          <p:cNvPr id="13" name="Picture 12" descr="ASOS_logo_0810_WHITE.pdf"/>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contrast="-1000"/>
                    </a14:imgEffect>
                  </a14:imgLayer>
                </a14:imgProps>
              </a:ext>
              <a:ext uri="{28A0092B-C50C-407E-A947-70E740481C1C}">
                <a14:useLocalDpi xmlns:a14="http://schemas.microsoft.com/office/drawing/2010/main" val="0"/>
              </a:ext>
            </a:extLst>
          </a:blip>
          <a:srcRect/>
          <a:stretch>
            <a:fillRect/>
          </a:stretch>
        </p:blipFill>
        <p:spPr bwMode="auto">
          <a:xfrm>
            <a:off x="434975" y="444500"/>
            <a:ext cx="1934502" cy="758825"/>
          </a:xfrm>
          <a:prstGeom prst="rect">
            <a:avLst/>
          </a:prstGeom>
          <a:solidFill>
            <a:srgbClr val="FFFFFF"/>
          </a:solidFill>
          <a:ln w="9525">
            <a:noFill/>
            <a:miter lim="800000"/>
            <a:headEnd/>
            <a:tailEnd/>
          </a:ln>
          <a:extLst/>
        </p:spPr>
      </p:pic>
      <p:sp>
        <p:nvSpPr>
          <p:cNvPr id="12" name="Text Placeholder 2">
            <a:extLst>
              <a:ext uri="{FF2B5EF4-FFF2-40B4-BE49-F238E27FC236}">
                <a16:creationId xmlns:a16="http://schemas.microsoft.com/office/drawing/2014/main" id="{3763E211-4D25-43E7-A182-974F7F642820}"/>
              </a:ext>
            </a:extLst>
          </p:cNvPr>
          <p:cNvSpPr txBox="1">
            <a:spLocks/>
          </p:cNvSpPr>
          <p:nvPr/>
        </p:nvSpPr>
        <p:spPr>
          <a:xfrm>
            <a:off x="-17794" y="1179753"/>
            <a:ext cx="5992245" cy="1822328"/>
          </a:xfrm>
          <a:prstGeom prst="rect">
            <a:avLst/>
          </a:prstGeom>
        </p:spPr>
        <p:txBody>
          <a:bodyPr vert="horz" lIns="466302" tIns="401019" rIns="93260" bIns="93260" rtlCol="0">
            <a:noAutofit/>
          </a:bodyPr>
          <a:lstStyle>
            <a:lvl1pPr marL="0" indent="0" algn="l" defTabSz="914400" rtl="0" eaLnBrk="1" latinLnBrk="0" hangingPunct="1">
              <a:lnSpc>
                <a:spcPct val="110000"/>
              </a:lnSpc>
              <a:spcBef>
                <a:spcPts val="1000"/>
              </a:spcBef>
              <a:spcAft>
                <a:spcPts val="600"/>
              </a:spcAft>
              <a:buFont typeface="Arial" panose="020B0604020202020204" pitchFamily="34" charset="0"/>
              <a:buNone/>
              <a:defRPr sz="4400" kern="1200">
                <a:solidFill>
                  <a:schemeClr val="accent3"/>
                </a:solidFill>
                <a:latin typeface="+mj-lt"/>
                <a:ea typeface="+mn-ea"/>
                <a:cs typeface="+mn-cs"/>
              </a:defRPr>
            </a:lvl1pPr>
            <a:lvl2pPr marL="685800" indent="-228600" algn="l" defTabSz="914400" rtl="0" eaLnBrk="1" latinLnBrk="0" hangingPunct="1">
              <a:lnSpc>
                <a:spcPct val="110000"/>
              </a:lnSpc>
              <a:spcBef>
                <a:spcPts val="500"/>
              </a:spcBef>
              <a:spcAft>
                <a:spcPts val="600"/>
              </a:spcAft>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110000"/>
              </a:lnSpc>
              <a:spcBef>
                <a:spcPts val="500"/>
              </a:spcBef>
              <a:spcAft>
                <a:spcPts val="6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a:solidFill>
                  <a:schemeClr val="tx1"/>
                </a:solidFill>
                <a:ea typeface="Segoe UI Semilight" charset="0"/>
                <a:cs typeface="Segoe UI Semilight" charset="0"/>
              </a:rPr>
              <a:t>ASOS is winning with Azure</a:t>
            </a:r>
          </a:p>
        </p:txBody>
      </p:sp>
    </p:spTree>
    <p:extLst>
      <p:ext uri="{BB962C8B-B14F-4D97-AF65-F5344CB8AC3E}">
        <p14:creationId xmlns:p14="http://schemas.microsoft.com/office/powerpoint/2010/main" val="2447550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A7EBAE-6133-4513-8C12-1A7E66277665}"/>
              </a:ext>
            </a:extLst>
          </p:cNvPr>
          <p:cNvSpPr>
            <a:spLocks noGrp="1"/>
          </p:cNvSpPr>
          <p:nvPr>
            <p:ph type="title"/>
          </p:nvPr>
        </p:nvSpPr>
        <p:spPr>
          <a:xfrm>
            <a:off x="409575" y="176214"/>
            <a:ext cx="11563350" cy="773112"/>
          </a:xfrm>
        </p:spPr>
        <p:txBody>
          <a:bodyPr/>
          <a:lstStyle/>
          <a:p>
            <a:pPr defTabSz="932597">
              <a:lnSpc>
                <a:spcPct val="100000"/>
              </a:lnSpc>
              <a:spcBef>
                <a:spcPts val="1020"/>
              </a:spcBef>
              <a:spcAft>
                <a:spcPts val="612"/>
              </a:spcAft>
              <a:defRPr/>
            </a:pPr>
            <a:r>
              <a:rPr lang="en-US"/>
              <a:t>Big Data processing</a:t>
            </a:r>
          </a:p>
        </p:txBody>
      </p:sp>
      <p:sp>
        <p:nvSpPr>
          <p:cNvPr id="5" name="Text Placeholder 4">
            <a:extLst>
              <a:ext uri="{FF2B5EF4-FFF2-40B4-BE49-F238E27FC236}">
                <a16:creationId xmlns:a16="http://schemas.microsoft.com/office/drawing/2014/main" id="{8ED390C5-107A-4860-95B5-43B54D53D1E6}"/>
              </a:ext>
            </a:extLst>
          </p:cNvPr>
          <p:cNvSpPr>
            <a:spLocks noGrp="1"/>
          </p:cNvSpPr>
          <p:nvPr>
            <p:ph type="body" sz="quarter" idx="4294967295"/>
          </p:nvPr>
        </p:nvSpPr>
        <p:spPr>
          <a:xfrm>
            <a:off x="433388" y="2023499"/>
            <a:ext cx="5707062" cy="2105192"/>
          </a:xfrm>
        </p:spPr>
        <p:txBody>
          <a:bodyPr/>
          <a:lstStyle/>
          <a:p>
            <a:pPr lvl="0" indent="0" defTabSz="932597">
              <a:lnSpc>
                <a:spcPct val="90000"/>
              </a:lnSpc>
              <a:spcBef>
                <a:spcPts val="600"/>
              </a:spcBef>
              <a:spcAft>
                <a:spcPts val="600"/>
              </a:spcAft>
              <a:buNone/>
              <a:defRPr/>
            </a:pPr>
            <a:r>
              <a:rPr lang="en-US" sz="1800" b="1">
                <a:solidFill>
                  <a:schemeClr val="tx1"/>
                </a:solidFill>
                <a:latin typeface="+mj-lt"/>
                <a:cs typeface="Segoe UI Semilight" charset="0"/>
              </a:rPr>
              <a:t>Meet and exceed your business requirements:</a:t>
            </a:r>
          </a:p>
          <a:p>
            <a:pPr marL="0" lvl="1" indent="-285750" defTabSz="932597">
              <a:lnSpc>
                <a:spcPct val="90000"/>
              </a:lnSpc>
              <a:spcBef>
                <a:spcPts val="600"/>
              </a:spcBef>
              <a:spcAft>
                <a:spcPts val="600"/>
              </a:spcAft>
              <a:defRPr/>
            </a:pPr>
            <a:r>
              <a:rPr lang="en-US" sz="1600">
                <a:solidFill>
                  <a:schemeClr val="tx1"/>
                </a:solidFill>
                <a:cs typeface="Segoe UI Semilight" charset="0"/>
              </a:rPr>
              <a:t>Ingest and process massive volumes of data</a:t>
            </a:r>
          </a:p>
          <a:p>
            <a:pPr marL="0" lvl="1" indent="-285750" defTabSz="932597">
              <a:lnSpc>
                <a:spcPct val="90000"/>
              </a:lnSpc>
              <a:spcBef>
                <a:spcPts val="600"/>
              </a:spcBef>
              <a:spcAft>
                <a:spcPts val="600"/>
              </a:spcAft>
              <a:defRPr/>
            </a:pPr>
            <a:r>
              <a:rPr lang="en-US" sz="1600">
                <a:solidFill>
                  <a:schemeClr val="tx1"/>
                </a:solidFill>
                <a:cs typeface="Segoe UI Semilight" charset="0"/>
              </a:rPr>
              <a:t>Enable business insights from unstructured data </a:t>
            </a:r>
          </a:p>
          <a:p>
            <a:pPr marL="0" lvl="1" indent="-285750" defTabSz="932597">
              <a:lnSpc>
                <a:spcPct val="90000"/>
              </a:lnSpc>
              <a:spcBef>
                <a:spcPts val="600"/>
              </a:spcBef>
              <a:spcAft>
                <a:spcPts val="600"/>
              </a:spcAft>
              <a:defRPr/>
            </a:pPr>
            <a:r>
              <a:rPr lang="en-US" sz="1600">
                <a:solidFill>
                  <a:schemeClr val="tx1"/>
                </a:solidFill>
                <a:cs typeface="Segoe UI Semilight" charset="0"/>
              </a:rPr>
              <a:t>Apply real-time analytics for instant updates</a:t>
            </a:r>
          </a:p>
          <a:p>
            <a:pPr marL="0" lvl="1" indent="-285750" defTabSz="932597">
              <a:lnSpc>
                <a:spcPct val="90000"/>
              </a:lnSpc>
              <a:spcBef>
                <a:spcPts val="600"/>
              </a:spcBef>
              <a:spcAft>
                <a:spcPts val="600"/>
              </a:spcAft>
              <a:defRPr/>
            </a:pPr>
            <a:r>
              <a:rPr lang="en-US" sz="1600">
                <a:solidFill>
                  <a:schemeClr val="tx1"/>
                </a:solidFill>
                <a:cs typeface="Segoe UI Semilight" charset="0"/>
              </a:rPr>
              <a:t>Infuse AI into apps to actively engage with customers </a:t>
            </a:r>
          </a:p>
          <a:p>
            <a:pPr marL="0" lvl="1" indent="0" defTabSz="932597">
              <a:spcAft>
                <a:spcPts val="1020"/>
              </a:spcAft>
              <a:buNone/>
              <a:defRPr/>
            </a:pPr>
            <a:endParaRPr lang="en-US" sz="1800" spc="102">
              <a:solidFill>
                <a:schemeClr val="accent1"/>
              </a:solidFill>
              <a:cs typeface="Segoe UI Semilight" charset="0"/>
            </a:endParaRPr>
          </a:p>
        </p:txBody>
      </p:sp>
      <p:sp>
        <p:nvSpPr>
          <p:cNvPr id="4" name="Text Placeholder 3">
            <a:extLst>
              <a:ext uri="{FF2B5EF4-FFF2-40B4-BE49-F238E27FC236}">
                <a16:creationId xmlns:a16="http://schemas.microsoft.com/office/drawing/2014/main" id="{6BB354F1-FF5E-4536-8C29-5A3401D8094F}"/>
              </a:ext>
            </a:extLst>
          </p:cNvPr>
          <p:cNvSpPr>
            <a:spLocks noGrp="1"/>
          </p:cNvSpPr>
          <p:nvPr>
            <p:ph type="body" sz="quarter" idx="4294967295"/>
          </p:nvPr>
        </p:nvSpPr>
        <p:spPr>
          <a:xfrm>
            <a:off x="6324278" y="2039158"/>
            <a:ext cx="5298798" cy="2503442"/>
          </a:xfrm>
        </p:spPr>
        <p:txBody>
          <a:bodyPr/>
          <a:lstStyle/>
          <a:p>
            <a:pPr marL="0" lvl="1" indent="0" defTabSz="932597">
              <a:lnSpc>
                <a:spcPct val="90000"/>
              </a:lnSpc>
              <a:spcBef>
                <a:spcPts val="600"/>
              </a:spcBef>
              <a:spcAft>
                <a:spcPts val="600"/>
              </a:spcAft>
              <a:buNone/>
              <a:defRPr/>
            </a:pPr>
            <a:r>
              <a:rPr lang="en-US">
                <a:solidFill>
                  <a:schemeClr val="tx2"/>
                </a:solidFill>
                <a:latin typeface="+mj-lt"/>
                <a:cs typeface="Segoe UI Semilight" charset="0"/>
              </a:rPr>
              <a:t>Improve performance and gain insights by running applications with data-intense, high-processing workloads and analytics for global applications: </a:t>
            </a:r>
            <a:endParaRPr lang="en-US">
              <a:solidFill>
                <a:schemeClr val="tx2"/>
              </a:solidFill>
              <a:latin typeface="Segoe UI" panose="020B0502040204020203" pitchFamily="34" charset="0"/>
              <a:cs typeface="Segoe UI" panose="020B0502040204020203" pitchFamily="34" charset="0"/>
            </a:endParaRPr>
          </a:p>
          <a:p>
            <a:pPr marL="0" lvl="1" defTabSz="932597">
              <a:lnSpc>
                <a:spcPct val="90000"/>
              </a:lnSpc>
              <a:spcBef>
                <a:spcPts val="600"/>
              </a:spcBef>
              <a:spcAft>
                <a:spcPts val="600"/>
              </a:spcAft>
              <a:defRPr/>
            </a:pPr>
            <a:r>
              <a:rPr lang="en-US">
                <a:solidFill>
                  <a:schemeClr val="tx2"/>
                </a:solidFill>
                <a:latin typeface="Segoe UI" panose="020B0502040204020203" pitchFamily="34" charset="0"/>
                <a:cs typeface="Segoe UI" panose="020B0502040204020203" pitchFamily="34" charset="0"/>
              </a:rPr>
              <a:t>Bottomless compute and data storage for storing </a:t>
            </a:r>
            <a:br>
              <a:rPr lang="en-US">
                <a:solidFill>
                  <a:schemeClr val="tx2"/>
                </a:solidFill>
                <a:latin typeface="Segoe UI" panose="020B0502040204020203" pitchFamily="34" charset="0"/>
                <a:cs typeface="Segoe UI" panose="020B0502040204020203" pitchFamily="34" charset="0"/>
              </a:rPr>
            </a:br>
            <a:r>
              <a:rPr lang="en-US">
                <a:solidFill>
                  <a:schemeClr val="tx2"/>
                </a:solidFill>
                <a:latin typeface="Segoe UI" panose="020B0502040204020203" pitchFamily="34" charset="0"/>
                <a:cs typeface="Segoe UI" panose="020B0502040204020203" pitchFamily="34" charset="0"/>
              </a:rPr>
              <a:t>all data</a:t>
            </a:r>
          </a:p>
          <a:p>
            <a:pPr marL="0" lvl="1" defTabSz="932597">
              <a:lnSpc>
                <a:spcPct val="90000"/>
              </a:lnSpc>
              <a:spcBef>
                <a:spcPts val="600"/>
              </a:spcBef>
              <a:spcAft>
                <a:spcPts val="600"/>
              </a:spcAft>
              <a:defRPr/>
            </a:pPr>
            <a:r>
              <a:rPr lang="en-US">
                <a:solidFill>
                  <a:schemeClr val="tx2"/>
                </a:solidFill>
                <a:latin typeface="Segoe UI" panose="020B0502040204020203" pitchFamily="34" charset="0"/>
                <a:cs typeface="Segoe UI" panose="020B0502040204020203" pitchFamily="34" charset="0"/>
              </a:rPr>
              <a:t>Real-time processing of data for real-time insights</a:t>
            </a:r>
          </a:p>
          <a:p>
            <a:pPr marL="0" lvl="1" defTabSz="932597">
              <a:lnSpc>
                <a:spcPct val="90000"/>
              </a:lnSpc>
              <a:spcBef>
                <a:spcPts val="600"/>
              </a:spcBef>
              <a:spcAft>
                <a:spcPts val="600"/>
              </a:spcAft>
              <a:defRPr/>
            </a:pPr>
            <a:r>
              <a:rPr lang="en-US">
                <a:solidFill>
                  <a:schemeClr val="tx2"/>
                </a:solidFill>
                <a:latin typeface="Segoe UI" panose="020B0502040204020203" pitchFamily="34" charset="0"/>
                <a:cs typeface="Segoe UI" panose="020B0502040204020203" pitchFamily="34" charset="0"/>
              </a:rPr>
              <a:t>Combine relational and Big Data</a:t>
            </a:r>
          </a:p>
          <a:p>
            <a:pPr marL="0" indent="0" defTabSz="932597">
              <a:lnSpc>
                <a:spcPct val="100000"/>
              </a:lnSpc>
              <a:spcBef>
                <a:spcPts val="0"/>
              </a:spcBef>
              <a:buSzTx/>
              <a:buNone/>
              <a:defRPr/>
            </a:pPr>
            <a:endParaRPr lang="en-US" sz="1428" spc="102">
              <a:solidFill>
                <a:schemeClr val="tx1"/>
              </a:solidFill>
              <a:latin typeface="Segoe UI Semilight" charset="0"/>
              <a:cs typeface="Segoe UI Semilight" charset="0"/>
            </a:endParaRPr>
          </a:p>
        </p:txBody>
      </p:sp>
      <p:grpSp>
        <p:nvGrpSpPr>
          <p:cNvPr id="40" name="Group 20">
            <a:extLst>
              <a:ext uri="{FF2B5EF4-FFF2-40B4-BE49-F238E27FC236}">
                <a16:creationId xmlns:a16="http://schemas.microsoft.com/office/drawing/2014/main" id="{784B6173-7062-41D8-8DEA-BA8F58BFAC60}"/>
              </a:ext>
            </a:extLst>
          </p:cNvPr>
          <p:cNvGrpSpPr>
            <a:grpSpLocks noChangeAspect="1"/>
          </p:cNvGrpSpPr>
          <p:nvPr/>
        </p:nvGrpSpPr>
        <p:grpSpPr bwMode="auto">
          <a:xfrm>
            <a:off x="11396221" y="457200"/>
            <a:ext cx="602103" cy="527050"/>
            <a:chOff x="3764" y="3313"/>
            <a:chExt cx="353" cy="309"/>
          </a:xfrm>
        </p:grpSpPr>
        <p:sp>
          <p:nvSpPr>
            <p:cNvPr id="41" name="Freeform 21">
              <a:extLst>
                <a:ext uri="{FF2B5EF4-FFF2-40B4-BE49-F238E27FC236}">
                  <a16:creationId xmlns:a16="http://schemas.microsoft.com/office/drawing/2014/main" id="{D528FFAE-7362-4CC9-B5D0-C82DEF47958E}"/>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42" name="Freeform 22">
              <a:extLst>
                <a:ext uri="{FF2B5EF4-FFF2-40B4-BE49-F238E27FC236}">
                  <a16:creationId xmlns:a16="http://schemas.microsoft.com/office/drawing/2014/main" id="{994E410A-5797-4839-ABF4-B54A58141967}"/>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43" name="Freeform 23">
              <a:extLst>
                <a:ext uri="{FF2B5EF4-FFF2-40B4-BE49-F238E27FC236}">
                  <a16:creationId xmlns:a16="http://schemas.microsoft.com/office/drawing/2014/main" id="{19EAF040-C035-4664-BAB5-3322032BC97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44" name="Freeform 24">
              <a:extLst>
                <a:ext uri="{FF2B5EF4-FFF2-40B4-BE49-F238E27FC236}">
                  <a16:creationId xmlns:a16="http://schemas.microsoft.com/office/drawing/2014/main" id="{2BDFDF64-A315-47A2-A43D-72F162C25267}"/>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45" name="Freeform 25">
              <a:extLst>
                <a:ext uri="{FF2B5EF4-FFF2-40B4-BE49-F238E27FC236}">
                  <a16:creationId xmlns:a16="http://schemas.microsoft.com/office/drawing/2014/main" id="{2FC23E81-3877-4BC9-88AB-1AE757212079}"/>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46" name="Freeform 26">
              <a:extLst>
                <a:ext uri="{FF2B5EF4-FFF2-40B4-BE49-F238E27FC236}">
                  <a16:creationId xmlns:a16="http://schemas.microsoft.com/office/drawing/2014/main" id="{4DDF0848-C59C-4A16-86F5-D2BE9F16C43D}"/>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47" name="Freeform 27">
              <a:extLst>
                <a:ext uri="{FF2B5EF4-FFF2-40B4-BE49-F238E27FC236}">
                  <a16:creationId xmlns:a16="http://schemas.microsoft.com/office/drawing/2014/main" id="{29B9BDA4-90A6-4313-832E-3A5C8BF3E8FD}"/>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48" name="Freeform 28">
              <a:extLst>
                <a:ext uri="{FF2B5EF4-FFF2-40B4-BE49-F238E27FC236}">
                  <a16:creationId xmlns:a16="http://schemas.microsoft.com/office/drawing/2014/main" id="{2B5336BB-803C-4159-89AA-7546ABE6BD38}"/>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49" name="Freeform 29">
              <a:extLst>
                <a:ext uri="{FF2B5EF4-FFF2-40B4-BE49-F238E27FC236}">
                  <a16:creationId xmlns:a16="http://schemas.microsoft.com/office/drawing/2014/main" id="{22B4293D-41B1-4F21-9CBE-FB19B3C95BAB}"/>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50" name="Freeform 30">
              <a:extLst>
                <a:ext uri="{FF2B5EF4-FFF2-40B4-BE49-F238E27FC236}">
                  <a16:creationId xmlns:a16="http://schemas.microsoft.com/office/drawing/2014/main" id="{7600B59F-668F-40D4-A45B-C540F97FD73A}"/>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51" name="Freeform 31">
              <a:extLst>
                <a:ext uri="{FF2B5EF4-FFF2-40B4-BE49-F238E27FC236}">
                  <a16:creationId xmlns:a16="http://schemas.microsoft.com/office/drawing/2014/main" id="{AF223A5F-03AC-4160-9873-4AF3E8372AD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52" name="Freeform 32">
              <a:extLst>
                <a:ext uri="{FF2B5EF4-FFF2-40B4-BE49-F238E27FC236}">
                  <a16:creationId xmlns:a16="http://schemas.microsoft.com/office/drawing/2014/main" id="{8A01F1E7-088B-43A7-81AA-C4148137E23C}"/>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53" name="Freeform 33">
              <a:extLst>
                <a:ext uri="{FF2B5EF4-FFF2-40B4-BE49-F238E27FC236}">
                  <a16:creationId xmlns:a16="http://schemas.microsoft.com/office/drawing/2014/main" id="{B965FDB3-BEBB-41E3-8942-20ECC9292F30}"/>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54" name="Freeform 34">
              <a:extLst>
                <a:ext uri="{FF2B5EF4-FFF2-40B4-BE49-F238E27FC236}">
                  <a16:creationId xmlns:a16="http://schemas.microsoft.com/office/drawing/2014/main" id="{07C5D0BC-C041-40C0-8EA0-CED64481AABC}"/>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55" name="Freeform 35">
              <a:extLst>
                <a:ext uri="{FF2B5EF4-FFF2-40B4-BE49-F238E27FC236}">
                  <a16:creationId xmlns:a16="http://schemas.microsoft.com/office/drawing/2014/main" id="{857BF9C6-212F-441B-B9AB-5C94DBDFDF91}"/>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56" name="Freeform 36">
              <a:extLst>
                <a:ext uri="{FF2B5EF4-FFF2-40B4-BE49-F238E27FC236}">
                  <a16:creationId xmlns:a16="http://schemas.microsoft.com/office/drawing/2014/main" id="{0F535897-A887-4707-9853-62F219FBA996}"/>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57" name="Freeform 37">
              <a:extLst>
                <a:ext uri="{FF2B5EF4-FFF2-40B4-BE49-F238E27FC236}">
                  <a16:creationId xmlns:a16="http://schemas.microsoft.com/office/drawing/2014/main" id="{F5F37129-D2BA-4393-98FC-633728EAF34D}"/>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58" name="Freeform 38">
              <a:extLst>
                <a:ext uri="{FF2B5EF4-FFF2-40B4-BE49-F238E27FC236}">
                  <a16:creationId xmlns:a16="http://schemas.microsoft.com/office/drawing/2014/main" id="{B992D041-D487-4082-B802-EB0510FF5B4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spTree>
    <p:extLst>
      <p:ext uri="{BB962C8B-B14F-4D97-AF65-F5344CB8AC3E}">
        <p14:creationId xmlns:p14="http://schemas.microsoft.com/office/powerpoint/2010/main" val="4192953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56CEBDDD-9C9A-47D7-9DD3-C0222785C926}"/>
              </a:ext>
            </a:extLst>
          </p:cNvPr>
          <p:cNvSpPr txBox="1">
            <a:spLocks/>
          </p:cNvSpPr>
          <p:nvPr/>
        </p:nvSpPr>
        <p:spPr>
          <a:xfrm>
            <a:off x="303212" y="1251179"/>
            <a:ext cx="3722473" cy="4487382"/>
          </a:xfrm>
          <a:prstGeom prst="rect">
            <a:avLst/>
          </a:prstGeom>
        </p:spPr>
        <p:txBody>
          <a:bodyPr vert="horz" wrap="square" lIns="146304" tIns="91440" rIns="146304" bIns="91440" rtlCol="0">
            <a:sp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600"/>
              </a:spcBef>
              <a:spcAft>
                <a:spcPts val="600"/>
              </a:spcAft>
              <a:buFont typeface="Arial" pitchFamily="34" charset="0"/>
              <a:buNone/>
              <a:defRPr/>
            </a:pPr>
            <a:r>
              <a:rPr lang="en-US" sz="1800" b="1">
                <a:solidFill>
                  <a:schemeClr val="tx1"/>
                </a:solidFill>
                <a:cs typeface="Segoe UI Semilight" charset="0"/>
              </a:rPr>
              <a:t>Azure benefits for </a:t>
            </a:r>
            <a:br>
              <a:rPr lang="en-US" sz="1800" b="1">
                <a:solidFill>
                  <a:schemeClr val="tx1"/>
                </a:solidFill>
                <a:cs typeface="Segoe UI Semilight" charset="0"/>
              </a:rPr>
            </a:br>
            <a:r>
              <a:rPr lang="en-US" sz="1800" b="1">
                <a:solidFill>
                  <a:schemeClr val="tx1"/>
                </a:solidFill>
                <a:cs typeface="Segoe UI Semilight" charset="0"/>
              </a:rPr>
              <a:t>Big Data processing:</a:t>
            </a:r>
          </a:p>
          <a:p>
            <a:pPr marL="0" lvl="1" indent="-285750" defTabSz="932597">
              <a:spcBef>
                <a:spcPts val="600"/>
              </a:spcBef>
              <a:spcAft>
                <a:spcPts val="600"/>
              </a:spcAft>
              <a:buNone/>
              <a:defRPr/>
            </a:pPr>
            <a:r>
              <a:rPr lang="en-US" sz="1600">
                <a:solidFill>
                  <a:schemeClr val="tx1"/>
                </a:solidFill>
                <a:cs typeface="Segoe UI Semilight" charset="0"/>
              </a:rPr>
              <a:t>Limitless scale and data ingestion</a:t>
            </a:r>
          </a:p>
          <a:p>
            <a:pPr marL="0" lvl="1" indent="-285750" defTabSz="932597">
              <a:spcBef>
                <a:spcPts val="600"/>
              </a:spcBef>
              <a:spcAft>
                <a:spcPts val="600"/>
              </a:spcAft>
              <a:buNone/>
              <a:defRPr/>
            </a:pPr>
            <a:r>
              <a:rPr lang="en-US" sz="1600">
                <a:solidFill>
                  <a:schemeClr val="tx1"/>
                </a:solidFill>
                <a:cs typeface="Segoe UI Semilight" charset="0"/>
              </a:rPr>
              <a:t>Store any data in its native format; optimized for business requirements</a:t>
            </a:r>
          </a:p>
          <a:p>
            <a:pPr marL="0" lvl="1" indent="-285750" defTabSz="932597">
              <a:spcBef>
                <a:spcPts val="600"/>
              </a:spcBef>
              <a:spcAft>
                <a:spcPts val="600"/>
              </a:spcAft>
              <a:buNone/>
              <a:defRPr/>
            </a:pPr>
            <a:r>
              <a:rPr lang="en-US" sz="1600">
                <a:solidFill>
                  <a:schemeClr val="tx1"/>
                </a:solidFill>
                <a:cs typeface="Segoe UI Semilight" charset="0"/>
              </a:rPr>
              <a:t>Enterprise-grade access control, encryption at rest across all data stores and processing engines</a:t>
            </a:r>
          </a:p>
          <a:p>
            <a:pPr marL="0" lvl="1" indent="-285750" defTabSz="932597">
              <a:spcBef>
                <a:spcPts val="600"/>
              </a:spcBef>
              <a:spcAft>
                <a:spcPts val="600"/>
              </a:spcAft>
              <a:buNone/>
              <a:defRPr/>
            </a:pPr>
            <a:r>
              <a:rPr lang="en-US" sz="1600">
                <a:solidFill>
                  <a:schemeClr val="tx1"/>
                </a:solidFill>
                <a:cs typeface="Segoe UI Semilight" charset="0"/>
              </a:rPr>
              <a:t>Open and extensible tools and services for developers, data engineers, and data scientists</a:t>
            </a:r>
          </a:p>
          <a:p>
            <a:pPr marL="0" lvl="1" indent="-285750" defTabSz="932597">
              <a:spcBef>
                <a:spcPts val="600"/>
              </a:spcBef>
              <a:spcAft>
                <a:spcPts val="600"/>
              </a:spcAft>
              <a:buNone/>
              <a:defRPr/>
            </a:pPr>
            <a:r>
              <a:rPr lang="en-US" sz="1600">
                <a:solidFill>
                  <a:schemeClr val="tx1"/>
                </a:solidFill>
                <a:cs typeface="Segoe UI Semilight" charset="0"/>
              </a:rPr>
              <a:t>Support batch or streaming analytics for greater business insights</a:t>
            </a:r>
          </a:p>
          <a:p>
            <a:pPr marL="0" lvl="1" indent="-285750" defTabSz="932597">
              <a:spcBef>
                <a:spcPts val="600"/>
              </a:spcBef>
              <a:spcAft>
                <a:spcPts val="600"/>
              </a:spcAft>
              <a:buNone/>
              <a:defRPr/>
            </a:pPr>
            <a:r>
              <a:rPr lang="en-US" sz="1600">
                <a:solidFill>
                  <a:schemeClr val="tx1"/>
                </a:solidFill>
                <a:cs typeface="Segoe UI Semilight" charset="0"/>
              </a:rPr>
              <a:t>Drive insights back into the application experience</a:t>
            </a:r>
          </a:p>
        </p:txBody>
      </p:sp>
      <p:grpSp>
        <p:nvGrpSpPr>
          <p:cNvPr id="4" name="Group 3">
            <a:extLst>
              <a:ext uri="{FF2B5EF4-FFF2-40B4-BE49-F238E27FC236}">
                <a16:creationId xmlns:a16="http://schemas.microsoft.com/office/drawing/2014/main" id="{A3EAD748-E3C2-0C41-94EB-DA75DFA165A5}"/>
              </a:ext>
            </a:extLst>
          </p:cNvPr>
          <p:cNvGrpSpPr/>
          <p:nvPr/>
        </p:nvGrpSpPr>
        <p:grpSpPr>
          <a:xfrm>
            <a:off x="4338123" y="1149343"/>
            <a:ext cx="7971352" cy="5402270"/>
            <a:chOff x="131710" y="1396789"/>
            <a:chExt cx="7971352" cy="5402270"/>
          </a:xfrm>
        </p:grpSpPr>
        <p:pic>
          <p:nvPicPr>
            <p:cNvPr id="128" name="Picture 127" descr="A picture containing thing, object&#10;&#10;Description generated with high confidence">
              <a:extLst>
                <a:ext uri="{FF2B5EF4-FFF2-40B4-BE49-F238E27FC236}">
                  <a16:creationId xmlns:a16="http://schemas.microsoft.com/office/drawing/2014/main" id="{AA9ADABE-DD26-4E52-9448-D9DE4E077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939" y="2230803"/>
              <a:ext cx="690263" cy="361043"/>
            </a:xfrm>
            <a:prstGeom prst="rect">
              <a:avLst/>
            </a:prstGeom>
          </p:spPr>
        </p:pic>
        <p:sp>
          <p:nvSpPr>
            <p:cNvPr id="129" name="Rectangle 128">
              <a:extLst>
                <a:ext uri="{FF2B5EF4-FFF2-40B4-BE49-F238E27FC236}">
                  <a16:creationId xmlns:a16="http://schemas.microsoft.com/office/drawing/2014/main" id="{45F81FC7-C91A-4407-9B44-5AAF8DC5F580}"/>
                </a:ext>
              </a:extLst>
            </p:cNvPr>
            <p:cNvSpPr/>
            <p:nvPr/>
          </p:nvSpPr>
          <p:spPr bwMode="auto">
            <a:xfrm>
              <a:off x="5143700" y="1744168"/>
              <a:ext cx="1542812" cy="1277010"/>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918" b="1">
                <a:solidFill>
                  <a:srgbClr val="0078D7"/>
                </a:solidFill>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8EAE9463-6FFB-47EA-9065-075AC15EF103}"/>
                </a:ext>
              </a:extLst>
            </p:cNvPr>
            <p:cNvSpPr/>
            <p:nvPr/>
          </p:nvSpPr>
          <p:spPr bwMode="auto">
            <a:xfrm>
              <a:off x="3504244" y="5233393"/>
              <a:ext cx="1168918" cy="242491"/>
            </a:xfrm>
            <a:prstGeom prst="rect">
              <a:avLst/>
            </a:prstGeom>
            <a:solidFill>
              <a:schemeClr val="tx2"/>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b="1">
                  <a:solidFill>
                    <a:srgbClr val="FFFFFF"/>
                  </a:solidFill>
                  <a:latin typeface="Segoe UI"/>
                  <a:ea typeface="Segoe UI" pitchFamily="34" charset="0"/>
                  <a:cs typeface="Segoe UI" pitchFamily="34" charset="0"/>
                </a:rPr>
                <a:t>Service layer 2</a:t>
              </a:r>
            </a:p>
          </p:txBody>
        </p:sp>
        <p:sp>
          <p:nvSpPr>
            <p:cNvPr id="131" name="Rectangle 130">
              <a:extLst>
                <a:ext uri="{FF2B5EF4-FFF2-40B4-BE49-F238E27FC236}">
                  <a16:creationId xmlns:a16="http://schemas.microsoft.com/office/drawing/2014/main" id="{B9EB7E70-0FD1-4EF0-A2D4-048088AD86B1}"/>
                </a:ext>
              </a:extLst>
            </p:cNvPr>
            <p:cNvSpPr/>
            <p:nvPr/>
          </p:nvSpPr>
          <p:spPr bwMode="auto">
            <a:xfrm>
              <a:off x="3504244" y="5544452"/>
              <a:ext cx="1168918" cy="242491"/>
            </a:xfrm>
            <a:prstGeom prst="rect">
              <a:avLst/>
            </a:prstGeom>
            <a:solidFill>
              <a:schemeClr val="tx2"/>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b="1">
                  <a:solidFill>
                    <a:srgbClr val="FFFFFF"/>
                  </a:solidFill>
                  <a:latin typeface="Segoe UI"/>
                  <a:ea typeface="Segoe UI" pitchFamily="34" charset="0"/>
                  <a:cs typeface="Segoe UI" pitchFamily="34" charset="0"/>
                </a:rPr>
                <a:t>Service layer 3</a:t>
              </a:r>
            </a:p>
          </p:txBody>
        </p:sp>
        <p:grpSp>
          <p:nvGrpSpPr>
            <p:cNvPr id="132" name="Group 131">
              <a:extLst>
                <a:ext uri="{FF2B5EF4-FFF2-40B4-BE49-F238E27FC236}">
                  <a16:creationId xmlns:a16="http://schemas.microsoft.com/office/drawing/2014/main" id="{69D822CB-82BD-4467-A411-14189895C64B}"/>
                </a:ext>
              </a:extLst>
            </p:cNvPr>
            <p:cNvGrpSpPr/>
            <p:nvPr/>
          </p:nvGrpSpPr>
          <p:grpSpPr>
            <a:xfrm>
              <a:off x="4662942" y="5387959"/>
              <a:ext cx="251212" cy="311066"/>
              <a:chOff x="6159682" y="5250120"/>
              <a:chExt cx="600274" cy="304993"/>
            </a:xfrm>
          </p:grpSpPr>
          <p:cxnSp>
            <p:nvCxnSpPr>
              <p:cNvPr id="133" name="Straight Connector 132">
                <a:extLst>
                  <a:ext uri="{FF2B5EF4-FFF2-40B4-BE49-F238E27FC236}">
                    <a16:creationId xmlns:a16="http://schemas.microsoft.com/office/drawing/2014/main" id="{CB08CACC-9AAD-443E-8B0F-832FC3BDFB32}"/>
                  </a:ext>
                </a:extLst>
              </p:cNvPr>
              <p:cNvCxnSpPr>
                <a:cxnSpLocks/>
                <a:endCxn id="130" idx="3"/>
              </p:cNvCxnSpPr>
              <p:nvPr/>
            </p:nvCxnSpPr>
            <p:spPr>
              <a:xfrm flipH="1" flipV="1">
                <a:off x="6159682" y="5250120"/>
                <a:ext cx="600274" cy="152494"/>
              </a:xfrm>
              <a:prstGeom prst="line">
                <a:avLst/>
              </a:prstGeom>
              <a:ln w="190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4B738D9-1E9B-4224-A01C-F11146230464}"/>
                  </a:ext>
                </a:extLst>
              </p:cNvPr>
              <p:cNvCxnSpPr>
                <a:cxnSpLocks/>
                <a:endCxn id="131" idx="3"/>
              </p:cNvCxnSpPr>
              <p:nvPr/>
            </p:nvCxnSpPr>
            <p:spPr>
              <a:xfrm flipH="1">
                <a:off x="6159682" y="5402619"/>
                <a:ext cx="600274" cy="152494"/>
              </a:xfrm>
              <a:prstGeom prst="line">
                <a:avLst/>
              </a:prstGeom>
              <a:ln w="190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5" name="Straight Connector 134">
              <a:extLst>
                <a:ext uri="{FF2B5EF4-FFF2-40B4-BE49-F238E27FC236}">
                  <a16:creationId xmlns:a16="http://schemas.microsoft.com/office/drawing/2014/main" id="{FC8196CE-5363-4C7B-A9DD-8F6E30CE3133}"/>
                </a:ext>
              </a:extLst>
            </p:cNvPr>
            <p:cNvCxnSpPr>
              <a:cxnSpLocks/>
            </p:cNvCxnSpPr>
            <p:nvPr/>
          </p:nvCxnSpPr>
          <p:spPr>
            <a:xfrm flipH="1" flipV="1">
              <a:off x="3259597" y="5957541"/>
              <a:ext cx="193741" cy="167818"/>
            </a:xfrm>
            <a:prstGeom prst="line">
              <a:avLst/>
            </a:prstGeom>
            <a:ln w="190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ABD8466-9908-4A53-846E-C54345042351}"/>
                </a:ext>
              </a:extLst>
            </p:cNvPr>
            <p:cNvCxnSpPr>
              <a:cxnSpLocks/>
            </p:cNvCxnSpPr>
            <p:nvPr/>
          </p:nvCxnSpPr>
          <p:spPr>
            <a:xfrm flipH="1">
              <a:off x="3248582" y="5814299"/>
              <a:ext cx="204755" cy="143242"/>
            </a:xfrm>
            <a:prstGeom prst="line">
              <a:avLst/>
            </a:prstGeom>
            <a:ln w="190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DB066D0F-191E-4CFE-8D86-B1B0E48EEC79}"/>
                </a:ext>
              </a:extLst>
            </p:cNvPr>
            <p:cNvGrpSpPr/>
            <p:nvPr/>
          </p:nvGrpSpPr>
          <p:grpSpPr>
            <a:xfrm>
              <a:off x="1770156" y="4588943"/>
              <a:ext cx="1379050" cy="635437"/>
              <a:chOff x="745181" y="3540291"/>
              <a:chExt cx="1392774" cy="623034"/>
            </a:xfrm>
          </p:grpSpPr>
          <p:sp>
            <p:nvSpPr>
              <p:cNvPr id="138" name="Rectangle 137">
                <a:extLst>
                  <a:ext uri="{FF2B5EF4-FFF2-40B4-BE49-F238E27FC236}">
                    <a16:creationId xmlns:a16="http://schemas.microsoft.com/office/drawing/2014/main" id="{6997DF91-4118-4F07-9908-7E972472A548}"/>
                  </a:ext>
                </a:extLst>
              </p:cNvPr>
              <p:cNvSpPr/>
              <p:nvPr/>
            </p:nvSpPr>
            <p:spPr bwMode="auto">
              <a:xfrm>
                <a:off x="873338" y="3794917"/>
                <a:ext cx="1136461" cy="237758"/>
              </a:xfrm>
              <a:prstGeom prst="rect">
                <a:avLst/>
              </a:prstGeom>
              <a:solidFill>
                <a:schemeClr val="tx2"/>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b="1">
                    <a:solidFill>
                      <a:srgbClr val="FFFFFF"/>
                    </a:solidFill>
                    <a:latin typeface="Segoe UI"/>
                    <a:ea typeface="Segoe UI" pitchFamily="34" charset="0"/>
                    <a:cs typeface="Segoe UI" pitchFamily="34" charset="0"/>
                  </a:rPr>
                  <a:t>Service layer 1 </a:t>
                </a:r>
              </a:p>
            </p:txBody>
          </p:sp>
          <p:sp>
            <p:nvSpPr>
              <p:cNvPr id="139" name="Rectangle 138">
                <a:extLst>
                  <a:ext uri="{FF2B5EF4-FFF2-40B4-BE49-F238E27FC236}">
                    <a16:creationId xmlns:a16="http://schemas.microsoft.com/office/drawing/2014/main" id="{35CA1998-EFD1-4BFB-84E2-9FD81E1DC7A6}"/>
                  </a:ext>
                </a:extLst>
              </p:cNvPr>
              <p:cNvSpPr/>
              <p:nvPr/>
            </p:nvSpPr>
            <p:spPr bwMode="auto">
              <a:xfrm>
                <a:off x="745181" y="3540291"/>
                <a:ext cx="1392774" cy="623034"/>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918" b="1">
                    <a:solidFill>
                      <a:srgbClr val="0078D7"/>
                    </a:solidFill>
                    <a:latin typeface="Segoe UI"/>
                    <a:ea typeface="Segoe UI" pitchFamily="34" charset="0"/>
                    <a:cs typeface="Segoe UI" pitchFamily="34" charset="0"/>
                  </a:rPr>
                  <a:t>Retail store</a:t>
                </a:r>
              </a:p>
            </p:txBody>
          </p:sp>
        </p:grpSp>
        <p:grpSp>
          <p:nvGrpSpPr>
            <p:cNvPr id="140" name="Group 139">
              <a:extLst>
                <a:ext uri="{FF2B5EF4-FFF2-40B4-BE49-F238E27FC236}">
                  <a16:creationId xmlns:a16="http://schemas.microsoft.com/office/drawing/2014/main" id="{F6EB1590-027D-4D28-A4CE-EF1E71B765F2}"/>
                </a:ext>
              </a:extLst>
            </p:cNvPr>
            <p:cNvGrpSpPr/>
            <p:nvPr/>
          </p:nvGrpSpPr>
          <p:grpSpPr>
            <a:xfrm>
              <a:off x="1770156" y="5322864"/>
              <a:ext cx="1379050" cy="635437"/>
              <a:chOff x="745181" y="4637257"/>
              <a:chExt cx="1392774" cy="623034"/>
            </a:xfrm>
          </p:grpSpPr>
          <p:sp>
            <p:nvSpPr>
              <p:cNvPr id="141" name="Rectangle 140">
                <a:extLst>
                  <a:ext uri="{FF2B5EF4-FFF2-40B4-BE49-F238E27FC236}">
                    <a16:creationId xmlns:a16="http://schemas.microsoft.com/office/drawing/2014/main" id="{D06B73DC-A6AE-427E-87FF-D8A09AD303A6}"/>
                  </a:ext>
                </a:extLst>
              </p:cNvPr>
              <p:cNvSpPr/>
              <p:nvPr/>
            </p:nvSpPr>
            <p:spPr bwMode="auto">
              <a:xfrm>
                <a:off x="745181" y="4637257"/>
                <a:ext cx="1392774" cy="623034"/>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918" b="1">
                    <a:solidFill>
                      <a:srgbClr val="0078D7"/>
                    </a:solidFill>
                    <a:latin typeface="Segoe UI"/>
                    <a:ea typeface="Segoe UI" pitchFamily="34" charset="0"/>
                    <a:cs typeface="Segoe UI" pitchFamily="34" charset="0"/>
                  </a:rPr>
                  <a:t>Web store</a:t>
                </a:r>
              </a:p>
            </p:txBody>
          </p:sp>
          <p:sp>
            <p:nvSpPr>
              <p:cNvPr id="142" name="Rectangle 141">
                <a:extLst>
                  <a:ext uri="{FF2B5EF4-FFF2-40B4-BE49-F238E27FC236}">
                    <a16:creationId xmlns:a16="http://schemas.microsoft.com/office/drawing/2014/main" id="{A9572A6D-FE1B-4868-8402-3C7E4DF8B995}"/>
                  </a:ext>
                </a:extLst>
              </p:cNvPr>
              <p:cNvSpPr/>
              <p:nvPr/>
            </p:nvSpPr>
            <p:spPr bwMode="auto">
              <a:xfrm>
                <a:off x="873338" y="4899499"/>
                <a:ext cx="1136461" cy="237758"/>
              </a:xfrm>
              <a:prstGeom prst="rect">
                <a:avLst/>
              </a:prstGeom>
              <a:solidFill>
                <a:schemeClr val="tx2"/>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b="1">
                    <a:solidFill>
                      <a:srgbClr val="FFFFFF"/>
                    </a:solidFill>
                    <a:latin typeface="Segoe UI"/>
                    <a:ea typeface="Segoe UI" pitchFamily="34" charset="0"/>
                    <a:cs typeface="Segoe UI" pitchFamily="34" charset="0"/>
                  </a:rPr>
                  <a:t>Service layer 1 </a:t>
                </a:r>
              </a:p>
            </p:txBody>
          </p:sp>
        </p:grpSp>
        <p:grpSp>
          <p:nvGrpSpPr>
            <p:cNvPr id="143" name="Group 142">
              <a:extLst>
                <a:ext uri="{FF2B5EF4-FFF2-40B4-BE49-F238E27FC236}">
                  <a16:creationId xmlns:a16="http://schemas.microsoft.com/office/drawing/2014/main" id="{572AEE3F-9DA9-4668-89FB-D8F79CF62C72}"/>
                </a:ext>
              </a:extLst>
            </p:cNvPr>
            <p:cNvGrpSpPr/>
            <p:nvPr/>
          </p:nvGrpSpPr>
          <p:grpSpPr>
            <a:xfrm>
              <a:off x="1770156" y="6056025"/>
              <a:ext cx="1379050" cy="635437"/>
              <a:chOff x="745181" y="5734223"/>
              <a:chExt cx="1392774" cy="623034"/>
            </a:xfrm>
          </p:grpSpPr>
          <p:sp>
            <p:nvSpPr>
              <p:cNvPr id="144" name="Rectangle 143">
                <a:extLst>
                  <a:ext uri="{FF2B5EF4-FFF2-40B4-BE49-F238E27FC236}">
                    <a16:creationId xmlns:a16="http://schemas.microsoft.com/office/drawing/2014/main" id="{1663E3D7-6F24-452D-B433-315BA8B024F0}"/>
                  </a:ext>
                </a:extLst>
              </p:cNvPr>
              <p:cNvSpPr/>
              <p:nvPr/>
            </p:nvSpPr>
            <p:spPr bwMode="auto">
              <a:xfrm>
                <a:off x="745181" y="5734223"/>
                <a:ext cx="1392774" cy="623034"/>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918" b="1">
                    <a:solidFill>
                      <a:srgbClr val="0078D7"/>
                    </a:solidFill>
                    <a:latin typeface="Segoe UI"/>
                    <a:ea typeface="Segoe UI" pitchFamily="34" charset="0"/>
                    <a:cs typeface="Segoe UI" pitchFamily="34" charset="0"/>
                  </a:rPr>
                  <a:t>Mobile store</a:t>
                </a:r>
              </a:p>
            </p:txBody>
          </p:sp>
          <p:sp>
            <p:nvSpPr>
              <p:cNvPr id="145" name="Rectangle 144">
                <a:extLst>
                  <a:ext uri="{FF2B5EF4-FFF2-40B4-BE49-F238E27FC236}">
                    <a16:creationId xmlns:a16="http://schemas.microsoft.com/office/drawing/2014/main" id="{78DEE907-C1D0-4F57-BC2C-B1552F97E3FB}"/>
                  </a:ext>
                </a:extLst>
              </p:cNvPr>
              <p:cNvSpPr/>
              <p:nvPr/>
            </p:nvSpPr>
            <p:spPr bwMode="auto">
              <a:xfrm>
                <a:off x="873338" y="6021512"/>
                <a:ext cx="1136461" cy="237758"/>
              </a:xfrm>
              <a:prstGeom prst="rect">
                <a:avLst/>
              </a:prstGeom>
              <a:solidFill>
                <a:schemeClr val="tx2"/>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b="1">
                    <a:solidFill>
                      <a:srgbClr val="FFFFFF"/>
                    </a:solidFill>
                    <a:latin typeface="Segoe UI"/>
                    <a:ea typeface="Segoe UI" pitchFamily="34" charset="0"/>
                    <a:cs typeface="Segoe UI" pitchFamily="34" charset="0"/>
                  </a:rPr>
                  <a:t>Service layer 1 </a:t>
                </a:r>
              </a:p>
            </p:txBody>
          </p:sp>
        </p:grpSp>
        <p:cxnSp>
          <p:nvCxnSpPr>
            <p:cNvPr id="146" name="Straight Connector 145">
              <a:extLst>
                <a:ext uri="{FF2B5EF4-FFF2-40B4-BE49-F238E27FC236}">
                  <a16:creationId xmlns:a16="http://schemas.microsoft.com/office/drawing/2014/main" id="{311AD718-DDE6-4442-914C-340C1DFBD03D}"/>
                </a:ext>
              </a:extLst>
            </p:cNvPr>
            <p:cNvCxnSpPr>
              <a:cxnSpLocks/>
              <a:stCxn id="142" idx="3"/>
            </p:cNvCxnSpPr>
            <p:nvPr/>
          </p:nvCxnSpPr>
          <p:spPr>
            <a:xfrm>
              <a:off x="3022312" y="5711572"/>
              <a:ext cx="219070" cy="0"/>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C83019E1-A7BA-41E0-8A68-BC0065E9CEE6}"/>
                </a:ext>
              </a:extLst>
            </p:cNvPr>
            <p:cNvCxnSpPr>
              <a:cxnSpLocks/>
              <a:stCxn id="138" idx="3"/>
              <a:endCxn id="145" idx="3"/>
            </p:cNvCxnSpPr>
            <p:nvPr/>
          </p:nvCxnSpPr>
          <p:spPr>
            <a:xfrm>
              <a:off x="3022313" y="4969884"/>
              <a:ext cx="12700" cy="1500395"/>
            </a:xfrm>
            <a:prstGeom prst="bentConnector3">
              <a:avLst>
                <a:gd name="adj1" fmla="val 1800000"/>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1A4DD174-02BE-49FF-BB38-81A41A8DC75E}"/>
                </a:ext>
              </a:extLst>
            </p:cNvPr>
            <p:cNvSpPr txBox="1"/>
            <p:nvPr/>
          </p:nvSpPr>
          <p:spPr>
            <a:xfrm>
              <a:off x="5442702" y="4386131"/>
              <a:ext cx="1199848" cy="292520"/>
            </a:xfrm>
            <a:prstGeom prst="rect">
              <a:avLst/>
            </a:prstGeom>
            <a:noFill/>
          </p:spPr>
          <p:txBody>
            <a:bodyPr wrap="square" lIns="93260" tIns="46630" rIns="93260" bIns="93260" rtlCol="0">
              <a:spAutoFit/>
            </a:bodyPr>
            <a:lstStyle/>
            <a:p>
              <a:pPr algn="ctr" defTabSz="932597">
                <a:lnSpc>
                  <a:spcPct val="90000"/>
                </a:lnSpc>
                <a:spcAft>
                  <a:spcPts val="612"/>
                </a:spcAft>
                <a:defRPr/>
              </a:pPr>
              <a:r>
                <a:rPr lang="en-US" sz="1071" b="1">
                  <a:solidFill>
                    <a:srgbClr val="0078D7"/>
                  </a:solidFill>
                  <a:latin typeface="Segoe UI"/>
                  <a:cs typeface="Segoe UI" pitchFamily="34" charset="0"/>
                </a:rPr>
                <a:t>Azure SQL DW</a:t>
              </a:r>
            </a:p>
          </p:txBody>
        </p:sp>
        <p:sp>
          <p:nvSpPr>
            <p:cNvPr id="150" name="TextBox 149">
              <a:extLst>
                <a:ext uri="{FF2B5EF4-FFF2-40B4-BE49-F238E27FC236}">
                  <a16:creationId xmlns:a16="http://schemas.microsoft.com/office/drawing/2014/main" id="{6C6AA825-466E-4692-8AEB-3CE2D6876DBF}"/>
                </a:ext>
              </a:extLst>
            </p:cNvPr>
            <p:cNvSpPr txBox="1"/>
            <p:nvPr/>
          </p:nvSpPr>
          <p:spPr>
            <a:xfrm>
              <a:off x="4415170" y="4042880"/>
              <a:ext cx="832209" cy="292520"/>
            </a:xfrm>
            <a:prstGeom prst="rect">
              <a:avLst/>
            </a:prstGeom>
            <a:noFill/>
          </p:spPr>
          <p:txBody>
            <a:bodyPr wrap="square" lIns="93260" tIns="46630" rIns="93260" bIns="93260" rtlCol="0">
              <a:spAutoFit/>
            </a:bodyPr>
            <a:lstStyle/>
            <a:p>
              <a:pPr defTabSz="932597">
                <a:lnSpc>
                  <a:spcPct val="90000"/>
                </a:lnSpc>
                <a:spcAft>
                  <a:spcPts val="612"/>
                </a:spcAft>
                <a:defRPr/>
              </a:pPr>
              <a:r>
                <a:rPr lang="en-US" sz="1071" b="1">
                  <a:solidFill>
                    <a:srgbClr val="0078D7"/>
                  </a:solidFill>
                  <a:latin typeface="Segoe UI"/>
                  <a:cs typeface="Segoe UI" pitchFamily="34" charset="0"/>
                </a:rPr>
                <a:t>PolyBase</a:t>
              </a:r>
            </a:p>
          </p:txBody>
        </p:sp>
        <p:sp>
          <p:nvSpPr>
            <p:cNvPr id="152" name="TextBox 151">
              <a:extLst>
                <a:ext uri="{FF2B5EF4-FFF2-40B4-BE49-F238E27FC236}">
                  <a16:creationId xmlns:a16="http://schemas.microsoft.com/office/drawing/2014/main" id="{FC3873C1-CCE7-4F03-903D-F0870F663E1A}"/>
                </a:ext>
              </a:extLst>
            </p:cNvPr>
            <p:cNvSpPr txBox="1"/>
            <p:nvPr/>
          </p:nvSpPr>
          <p:spPr>
            <a:xfrm>
              <a:off x="3855181" y="3275855"/>
              <a:ext cx="754077" cy="595044"/>
            </a:xfrm>
            <a:prstGeom prst="rect">
              <a:avLst/>
            </a:prstGeom>
            <a:noFill/>
          </p:spPr>
          <p:txBody>
            <a:bodyPr wrap="square" lIns="93260" tIns="46630" rIns="93260" bIns="93260" rtlCol="0">
              <a:spAutoFit/>
            </a:bodyPr>
            <a:lstStyle/>
            <a:p>
              <a:pPr algn="ctr" defTabSz="932597">
                <a:lnSpc>
                  <a:spcPct val="90000"/>
                </a:lnSpc>
                <a:spcAft>
                  <a:spcPts val="612"/>
                </a:spcAft>
                <a:defRPr/>
              </a:pPr>
              <a:r>
                <a:rPr lang="en-US" sz="1071" b="1">
                  <a:solidFill>
                    <a:srgbClr val="0078D7"/>
                  </a:solidFill>
                  <a:latin typeface="Segoe UI"/>
                  <a:cs typeface="Segoe UI" pitchFamily="34" charset="0"/>
                </a:rPr>
                <a:t>Azure Storage Blobs</a:t>
              </a:r>
            </a:p>
          </p:txBody>
        </p:sp>
        <p:cxnSp>
          <p:nvCxnSpPr>
            <p:cNvPr id="154" name="Straight Arrow Connector 153">
              <a:extLst>
                <a:ext uri="{FF2B5EF4-FFF2-40B4-BE49-F238E27FC236}">
                  <a16:creationId xmlns:a16="http://schemas.microsoft.com/office/drawing/2014/main" id="{8A3BEEEE-B85F-41CC-92A6-E4AB83C13537}"/>
                </a:ext>
              </a:extLst>
            </p:cNvPr>
            <p:cNvCxnSpPr>
              <a:cxnSpLocks/>
            </p:cNvCxnSpPr>
            <p:nvPr/>
          </p:nvCxnSpPr>
          <p:spPr>
            <a:xfrm>
              <a:off x="4749584" y="2467761"/>
              <a:ext cx="387299" cy="0"/>
            </a:xfrm>
            <a:prstGeom prst="straightConnector1">
              <a:avLst/>
            </a:prstGeom>
            <a:ln w="19050">
              <a:solidFill>
                <a:schemeClr val="tx1"/>
              </a:solidFill>
              <a:prstDash val="sysDash"/>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E5BA4C6B-E8B9-4DE8-8E96-70E48E6CA8AA}"/>
                </a:ext>
              </a:extLst>
            </p:cNvPr>
            <p:cNvGrpSpPr/>
            <p:nvPr/>
          </p:nvGrpSpPr>
          <p:grpSpPr>
            <a:xfrm>
              <a:off x="1739150" y="2847411"/>
              <a:ext cx="1574099" cy="427350"/>
              <a:chOff x="745180" y="1927081"/>
              <a:chExt cx="1543374" cy="419008"/>
            </a:xfrm>
          </p:grpSpPr>
          <p:sp>
            <p:nvSpPr>
              <p:cNvPr id="156" name="TextBox 155">
                <a:extLst>
                  <a:ext uri="{FF2B5EF4-FFF2-40B4-BE49-F238E27FC236}">
                    <a16:creationId xmlns:a16="http://schemas.microsoft.com/office/drawing/2014/main" id="{26E57A6B-C13A-4716-A913-B53ACF8EC0F2}"/>
                  </a:ext>
                </a:extLst>
              </p:cNvPr>
              <p:cNvSpPr txBox="1"/>
              <p:nvPr/>
            </p:nvSpPr>
            <p:spPr>
              <a:xfrm>
                <a:off x="1078803" y="1976758"/>
                <a:ext cx="1209751" cy="369331"/>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b="1" kern="0">
                    <a:solidFill>
                      <a:srgbClr val="0078D7"/>
                    </a:solidFill>
                    <a:latin typeface="Segoe UI"/>
                  </a:rPr>
                  <a:t>Comments, ratings</a:t>
                </a:r>
              </a:p>
            </p:txBody>
          </p:sp>
          <p:pic>
            <p:nvPicPr>
              <p:cNvPr id="157" name="Graphic 12" descr="Chat">
                <a:extLst>
                  <a:ext uri="{FF2B5EF4-FFF2-40B4-BE49-F238E27FC236}">
                    <a16:creationId xmlns:a16="http://schemas.microsoft.com/office/drawing/2014/main" id="{969F49EE-74FE-48F2-BDC8-888C347996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180" y="1927081"/>
                <a:ext cx="335782" cy="335782"/>
              </a:xfrm>
              <a:prstGeom prst="rect">
                <a:avLst/>
              </a:prstGeom>
            </p:spPr>
          </p:pic>
        </p:grpSp>
        <p:sp>
          <p:nvSpPr>
            <p:cNvPr id="158" name="TextBox 157">
              <a:extLst>
                <a:ext uri="{FF2B5EF4-FFF2-40B4-BE49-F238E27FC236}">
                  <a16:creationId xmlns:a16="http://schemas.microsoft.com/office/drawing/2014/main" id="{595589B0-CFB8-4E23-9E77-F9DB47CEFB99}"/>
                </a:ext>
              </a:extLst>
            </p:cNvPr>
            <p:cNvSpPr txBox="1"/>
            <p:nvPr/>
          </p:nvSpPr>
          <p:spPr>
            <a:xfrm>
              <a:off x="1703496" y="2537617"/>
              <a:ext cx="1471228" cy="221321"/>
            </a:xfrm>
            <a:prstGeom prst="rect">
              <a:avLst/>
            </a:prstGeom>
            <a:noFill/>
          </p:spPr>
          <p:txBody>
            <a:bodyPr wrap="square" lIns="0" tIns="46630" rIns="93260" bIns="46630" rtlCol="0">
              <a:spAutoFit/>
            </a:bodyPr>
            <a:lstStyle/>
            <a:p>
              <a:pPr defTabSz="932597">
                <a:lnSpc>
                  <a:spcPct val="90000"/>
                </a:lnSpc>
                <a:spcAft>
                  <a:spcPts val="612"/>
                </a:spcAft>
                <a:defRPr/>
              </a:pPr>
              <a:r>
                <a:rPr lang="en-US" sz="918" b="1" kern="0">
                  <a:solidFill>
                    <a:srgbClr val="0078D7"/>
                  </a:solidFill>
                  <a:latin typeface="Segoe UI"/>
                </a:rPr>
                <a:t>Unstructured app data</a:t>
              </a:r>
            </a:p>
          </p:txBody>
        </p:sp>
        <p:grpSp>
          <p:nvGrpSpPr>
            <p:cNvPr id="159" name="Group 158">
              <a:extLst>
                <a:ext uri="{FF2B5EF4-FFF2-40B4-BE49-F238E27FC236}">
                  <a16:creationId xmlns:a16="http://schemas.microsoft.com/office/drawing/2014/main" id="{B679A1BB-638F-46F1-B869-4BA8362AC32A}"/>
                </a:ext>
              </a:extLst>
            </p:cNvPr>
            <p:cNvGrpSpPr/>
            <p:nvPr/>
          </p:nvGrpSpPr>
          <p:grpSpPr>
            <a:xfrm>
              <a:off x="1756758" y="3763220"/>
              <a:ext cx="1524081" cy="254201"/>
              <a:chOff x="794220" y="3193479"/>
              <a:chExt cx="1494333" cy="249239"/>
            </a:xfrm>
          </p:grpSpPr>
          <p:sp>
            <p:nvSpPr>
              <p:cNvPr id="160" name="TextBox 159">
                <a:extLst>
                  <a:ext uri="{FF2B5EF4-FFF2-40B4-BE49-F238E27FC236}">
                    <a16:creationId xmlns:a16="http://schemas.microsoft.com/office/drawing/2014/main" id="{6B349A51-4EF5-4EBE-A08C-744B6948BDC2}"/>
                  </a:ext>
                </a:extLst>
              </p:cNvPr>
              <p:cNvSpPr txBox="1"/>
              <p:nvPr/>
            </p:nvSpPr>
            <p:spPr>
              <a:xfrm>
                <a:off x="1078803" y="3209128"/>
                <a:ext cx="1209750" cy="233590"/>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b="1" kern="0">
                    <a:solidFill>
                      <a:srgbClr val="0078D7"/>
                    </a:solidFill>
                    <a:latin typeface="Segoe UI"/>
                  </a:rPr>
                  <a:t>IoT</a:t>
                </a:r>
              </a:p>
            </p:txBody>
          </p:sp>
          <p:sp>
            <p:nvSpPr>
              <p:cNvPr id="161" name="Freeform 142">
                <a:extLst>
                  <a:ext uri="{FF2B5EF4-FFF2-40B4-BE49-F238E27FC236}">
                    <a16:creationId xmlns:a16="http://schemas.microsoft.com/office/drawing/2014/main" id="{04C35936-4BFF-42DB-B1F6-6F30EA1D95B3}"/>
                  </a:ext>
                </a:extLst>
              </p:cNvPr>
              <p:cNvSpPr/>
              <p:nvPr/>
            </p:nvSpPr>
            <p:spPr>
              <a:xfrm>
                <a:off x="794220" y="3193479"/>
                <a:ext cx="237702" cy="245696"/>
              </a:xfrm>
              <a:custGeom>
                <a:avLst/>
                <a:gdLst>
                  <a:gd name="connsiteX0" fmla="*/ 2007579 w 2309448"/>
                  <a:gd name="connsiteY0" fmla="*/ 1828800 h 2387112"/>
                  <a:gd name="connsiteX1" fmla="*/ 2309448 w 2309448"/>
                  <a:gd name="connsiteY1" fmla="*/ 1828800 h 2387112"/>
                  <a:gd name="connsiteX2" fmla="*/ 2309448 w 2309448"/>
                  <a:gd name="connsiteY2" fmla="*/ 2387111 h 2387112"/>
                  <a:gd name="connsiteX3" fmla="*/ 2309447 w 2309448"/>
                  <a:gd name="connsiteY3" fmla="*/ 2387111 h 2387112"/>
                  <a:gd name="connsiteX4" fmla="*/ 0 w 2309448"/>
                  <a:gd name="connsiteY4" fmla="*/ 2387112 h 2387112"/>
                  <a:gd name="connsiteX5" fmla="*/ 0 w 2309448"/>
                  <a:gd name="connsiteY5" fmla="*/ 2387111 h 2387112"/>
                  <a:gd name="connsiteX6" fmla="*/ 0 w 2309448"/>
                  <a:gd name="connsiteY6" fmla="*/ 1828801 h 2387112"/>
                  <a:gd name="connsiteX7" fmla="*/ 301869 w 2309448"/>
                  <a:gd name="connsiteY7" fmla="*/ 1828801 h 2387112"/>
                  <a:gd name="connsiteX8" fmla="*/ 301869 w 2309448"/>
                  <a:gd name="connsiteY8" fmla="*/ 2085242 h 2387112"/>
                  <a:gd name="connsiteX9" fmla="*/ 2007579 w 2309448"/>
                  <a:gd name="connsiteY9" fmla="*/ 2085242 h 2387112"/>
                  <a:gd name="connsiteX10" fmla="*/ 495301 w 2309448"/>
                  <a:gd name="connsiteY10" fmla="*/ 1538655 h 2387112"/>
                  <a:gd name="connsiteX11" fmla="*/ 858717 w 2309448"/>
                  <a:gd name="connsiteY11" fmla="*/ 1538655 h 2387112"/>
                  <a:gd name="connsiteX12" fmla="*/ 858717 w 2309448"/>
                  <a:gd name="connsiteY12" fmla="*/ 1818541 h 2387112"/>
                  <a:gd name="connsiteX13" fmla="*/ 495301 w 2309448"/>
                  <a:gd name="connsiteY13" fmla="*/ 1818541 h 2387112"/>
                  <a:gd name="connsiteX14" fmla="*/ 1060094 w 2309448"/>
                  <a:gd name="connsiteY14" fmla="*/ 1296134 h 2387112"/>
                  <a:gd name="connsiteX15" fmla="*/ 1423510 w 2309448"/>
                  <a:gd name="connsiteY15" fmla="*/ 1296134 h 2387112"/>
                  <a:gd name="connsiteX16" fmla="*/ 1423510 w 2309448"/>
                  <a:gd name="connsiteY16" fmla="*/ 1576020 h 2387112"/>
                  <a:gd name="connsiteX17" fmla="*/ 1060094 w 2309448"/>
                  <a:gd name="connsiteY17" fmla="*/ 1576020 h 2387112"/>
                  <a:gd name="connsiteX18" fmla="*/ 1624886 w 2309448"/>
                  <a:gd name="connsiteY18" fmla="*/ 1053613 h 2387112"/>
                  <a:gd name="connsiteX19" fmla="*/ 1988302 w 2309448"/>
                  <a:gd name="connsiteY19" fmla="*/ 1053613 h 2387112"/>
                  <a:gd name="connsiteX20" fmla="*/ 1988302 w 2309448"/>
                  <a:gd name="connsiteY20" fmla="*/ 1333499 h 2387112"/>
                  <a:gd name="connsiteX21" fmla="*/ 1624886 w 2309448"/>
                  <a:gd name="connsiteY21" fmla="*/ 1333499 h 2387112"/>
                  <a:gd name="connsiteX22" fmla="*/ 495301 w 2309448"/>
                  <a:gd name="connsiteY22" fmla="*/ 1053613 h 2387112"/>
                  <a:gd name="connsiteX23" fmla="*/ 858717 w 2309448"/>
                  <a:gd name="connsiteY23" fmla="*/ 1053613 h 2387112"/>
                  <a:gd name="connsiteX24" fmla="*/ 858717 w 2309448"/>
                  <a:gd name="connsiteY24" fmla="*/ 1333499 h 2387112"/>
                  <a:gd name="connsiteX25" fmla="*/ 495301 w 2309448"/>
                  <a:gd name="connsiteY25" fmla="*/ 1333499 h 2387112"/>
                  <a:gd name="connsiteX26" fmla="*/ 1060094 w 2309448"/>
                  <a:gd name="connsiteY26" fmla="*/ 811092 h 2387112"/>
                  <a:gd name="connsiteX27" fmla="*/ 1423510 w 2309448"/>
                  <a:gd name="connsiteY27" fmla="*/ 811092 h 2387112"/>
                  <a:gd name="connsiteX28" fmla="*/ 1423510 w 2309448"/>
                  <a:gd name="connsiteY28" fmla="*/ 1090978 h 2387112"/>
                  <a:gd name="connsiteX29" fmla="*/ 1060094 w 2309448"/>
                  <a:gd name="connsiteY29" fmla="*/ 1090978 h 2387112"/>
                  <a:gd name="connsiteX30" fmla="*/ 495301 w 2309448"/>
                  <a:gd name="connsiteY30" fmla="*/ 568571 h 2387112"/>
                  <a:gd name="connsiteX31" fmla="*/ 858717 w 2309448"/>
                  <a:gd name="connsiteY31" fmla="*/ 568571 h 2387112"/>
                  <a:gd name="connsiteX32" fmla="*/ 858717 w 2309448"/>
                  <a:gd name="connsiteY32" fmla="*/ 848457 h 2387112"/>
                  <a:gd name="connsiteX33" fmla="*/ 495301 w 2309448"/>
                  <a:gd name="connsiteY33" fmla="*/ 848457 h 2387112"/>
                  <a:gd name="connsiteX34" fmla="*/ 2309448 w 2309448"/>
                  <a:gd name="connsiteY34" fmla="*/ 0 h 2387112"/>
                  <a:gd name="connsiteX35" fmla="*/ 2309448 w 2309448"/>
                  <a:gd name="connsiteY35" fmla="*/ 1 h 2387112"/>
                  <a:gd name="connsiteX36" fmla="*/ 2309448 w 2309448"/>
                  <a:gd name="connsiteY36" fmla="*/ 558311 h 2387112"/>
                  <a:gd name="connsiteX37" fmla="*/ 2007579 w 2309448"/>
                  <a:gd name="connsiteY37" fmla="*/ 558311 h 2387112"/>
                  <a:gd name="connsiteX38" fmla="*/ 2007579 w 2309448"/>
                  <a:gd name="connsiteY38" fmla="*/ 301870 h 2387112"/>
                  <a:gd name="connsiteX39" fmla="*/ 301869 w 2309448"/>
                  <a:gd name="connsiteY39" fmla="*/ 301870 h 2387112"/>
                  <a:gd name="connsiteX40" fmla="*/ 301869 w 2309448"/>
                  <a:gd name="connsiteY40" fmla="*/ 558312 h 2387112"/>
                  <a:gd name="connsiteX41" fmla="*/ 0 w 2309448"/>
                  <a:gd name="connsiteY41" fmla="*/ 558312 h 2387112"/>
                  <a:gd name="connsiteX42" fmla="*/ 0 w 2309448"/>
                  <a:gd name="connsiteY42" fmla="*/ 1 h 2387112"/>
                  <a:gd name="connsiteX43" fmla="*/ 1 w 2309448"/>
                  <a:gd name="connsiteY43" fmla="*/ 1 h 2387112"/>
                  <a:gd name="connsiteX44" fmla="*/ 2309448 w 2309448"/>
                  <a:gd name="connsiteY44" fmla="*/ 0 h 238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09448" h="2387112">
                    <a:moveTo>
                      <a:pt x="2007579" y="1828800"/>
                    </a:moveTo>
                    <a:lnTo>
                      <a:pt x="2309448" y="1828800"/>
                    </a:lnTo>
                    <a:lnTo>
                      <a:pt x="2309448" y="2387111"/>
                    </a:lnTo>
                    <a:lnTo>
                      <a:pt x="2309447" y="2387111"/>
                    </a:lnTo>
                    <a:cubicBezTo>
                      <a:pt x="1539631" y="2387111"/>
                      <a:pt x="769816" y="2387112"/>
                      <a:pt x="0" y="2387112"/>
                    </a:cubicBezTo>
                    <a:lnTo>
                      <a:pt x="0" y="2387111"/>
                    </a:lnTo>
                    <a:lnTo>
                      <a:pt x="0" y="1828801"/>
                    </a:lnTo>
                    <a:lnTo>
                      <a:pt x="301869" y="1828801"/>
                    </a:lnTo>
                    <a:lnTo>
                      <a:pt x="301869" y="2085242"/>
                    </a:lnTo>
                    <a:lnTo>
                      <a:pt x="2007579" y="2085242"/>
                    </a:lnTo>
                    <a:close/>
                    <a:moveTo>
                      <a:pt x="495301" y="1538655"/>
                    </a:moveTo>
                    <a:lnTo>
                      <a:pt x="858717" y="1538655"/>
                    </a:lnTo>
                    <a:lnTo>
                      <a:pt x="858717" y="1818541"/>
                    </a:lnTo>
                    <a:lnTo>
                      <a:pt x="495301" y="1818541"/>
                    </a:lnTo>
                    <a:close/>
                    <a:moveTo>
                      <a:pt x="1060094" y="1296134"/>
                    </a:moveTo>
                    <a:lnTo>
                      <a:pt x="1423510" y="1296134"/>
                    </a:lnTo>
                    <a:lnTo>
                      <a:pt x="1423510" y="1576020"/>
                    </a:lnTo>
                    <a:lnTo>
                      <a:pt x="1060094" y="1576020"/>
                    </a:lnTo>
                    <a:close/>
                    <a:moveTo>
                      <a:pt x="1624886" y="1053613"/>
                    </a:moveTo>
                    <a:lnTo>
                      <a:pt x="1988302" y="1053613"/>
                    </a:lnTo>
                    <a:lnTo>
                      <a:pt x="1988302" y="1333499"/>
                    </a:lnTo>
                    <a:lnTo>
                      <a:pt x="1624886" y="1333499"/>
                    </a:lnTo>
                    <a:close/>
                    <a:moveTo>
                      <a:pt x="495301" y="1053613"/>
                    </a:moveTo>
                    <a:lnTo>
                      <a:pt x="858717" y="1053613"/>
                    </a:lnTo>
                    <a:lnTo>
                      <a:pt x="858717" y="1333499"/>
                    </a:lnTo>
                    <a:lnTo>
                      <a:pt x="495301" y="1333499"/>
                    </a:lnTo>
                    <a:close/>
                    <a:moveTo>
                      <a:pt x="1060094" y="811092"/>
                    </a:moveTo>
                    <a:lnTo>
                      <a:pt x="1423510" y="811092"/>
                    </a:lnTo>
                    <a:lnTo>
                      <a:pt x="1423510" y="1090978"/>
                    </a:lnTo>
                    <a:lnTo>
                      <a:pt x="1060094" y="1090978"/>
                    </a:lnTo>
                    <a:close/>
                    <a:moveTo>
                      <a:pt x="495301" y="568571"/>
                    </a:moveTo>
                    <a:lnTo>
                      <a:pt x="858717" y="568571"/>
                    </a:lnTo>
                    <a:lnTo>
                      <a:pt x="858717" y="848457"/>
                    </a:lnTo>
                    <a:lnTo>
                      <a:pt x="495301" y="848457"/>
                    </a:lnTo>
                    <a:close/>
                    <a:moveTo>
                      <a:pt x="2309448" y="0"/>
                    </a:moveTo>
                    <a:lnTo>
                      <a:pt x="2309448" y="1"/>
                    </a:lnTo>
                    <a:lnTo>
                      <a:pt x="2309448" y="558311"/>
                    </a:lnTo>
                    <a:lnTo>
                      <a:pt x="2007579" y="558311"/>
                    </a:lnTo>
                    <a:lnTo>
                      <a:pt x="2007579" y="301870"/>
                    </a:lnTo>
                    <a:lnTo>
                      <a:pt x="301869" y="301870"/>
                    </a:lnTo>
                    <a:lnTo>
                      <a:pt x="301869" y="558312"/>
                    </a:lnTo>
                    <a:lnTo>
                      <a:pt x="0" y="558312"/>
                    </a:lnTo>
                    <a:lnTo>
                      <a:pt x="0" y="1"/>
                    </a:lnTo>
                    <a:lnTo>
                      <a:pt x="1" y="1"/>
                    </a:lnTo>
                    <a:cubicBezTo>
                      <a:pt x="769817" y="1"/>
                      <a:pt x="1539632" y="0"/>
                      <a:pt x="230944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grpSp>
          <p:nvGrpSpPr>
            <p:cNvPr id="162" name="Group 161">
              <a:extLst>
                <a:ext uri="{FF2B5EF4-FFF2-40B4-BE49-F238E27FC236}">
                  <a16:creationId xmlns:a16="http://schemas.microsoft.com/office/drawing/2014/main" id="{AEE05515-3CD2-4285-BC91-859147A20E78}"/>
                </a:ext>
              </a:extLst>
            </p:cNvPr>
            <p:cNvGrpSpPr/>
            <p:nvPr/>
          </p:nvGrpSpPr>
          <p:grpSpPr>
            <a:xfrm>
              <a:off x="1684995" y="3302560"/>
              <a:ext cx="1532948" cy="422346"/>
              <a:chOff x="747339" y="2735873"/>
              <a:chExt cx="1503027" cy="414103"/>
            </a:xfrm>
          </p:grpSpPr>
          <p:sp>
            <p:nvSpPr>
              <p:cNvPr id="163" name="TextBox 162">
                <a:extLst>
                  <a:ext uri="{FF2B5EF4-FFF2-40B4-BE49-F238E27FC236}">
                    <a16:creationId xmlns:a16="http://schemas.microsoft.com/office/drawing/2014/main" id="{D4D8F4EC-9C8D-45CC-B3C8-B3E182F6538F}"/>
                  </a:ext>
                </a:extLst>
              </p:cNvPr>
              <p:cNvSpPr txBox="1"/>
              <p:nvPr/>
            </p:nvSpPr>
            <p:spPr>
              <a:xfrm>
                <a:off x="1078803" y="2780644"/>
                <a:ext cx="1171563" cy="369332"/>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b="1" kern="0">
                    <a:solidFill>
                      <a:srgbClr val="0078D7"/>
                    </a:solidFill>
                    <a:latin typeface="Segoe UI"/>
                  </a:rPr>
                  <a:t>Clickstream logs, telemetry</a:t>
                </a:r>
              </a:p>
            </p:txBody>
          </p:sp>
          <p:pic>
            <p:nvPicPr>
              <p:cNvPr id="164" name="Graphic 163" descr="Right Pointing Backhand Index ">
                <a:extLst>
                  <a:ext uri="{FF2B5EF4-FFF2-40B4-BE49-F238E27FC236}">
                    <a16:creationId xmlns:a16="http://schemas.microsoft.com/office/drawing/2014/main" id="{889F5A79-8D19-44B8-8B28-EC39D17FE2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47339" y="2735873"/>
                <a:ext cx="331464" cy="331464"/>
              </a:xfrm>
              <a:prstGeom prst="rect">
                <a:avLst/>
              </a:prstGeom>
            </p:spPr>
          </p:pic>
        </p:grpSp>
        <p:sp>
          <p:nvSpPr>
            <p:cNvPr id="165" name="TextBox 164">
              <a:extLst>
                <a:ext uri="{FF2B5EF4-FFF2-40B4-BE49-F238E27FC236}">
                  <a16:creationId xmlns:a16="http://schemas.microsoft.com/office/drawing/2014/main" id="{1DD3A4B7-7A66-4F7B-9EF7-B7F709B5B490}"/>
                </a:ext>
              </a:extLst>
            </p:cNvPr>
            <p:cNvSpPr txBox="1"/>
            <p:nvPr/>
          </p:nvSpPr>
          <p:spPr>
            <a:xfrm>
              <a:off x="1697674" y="4313623"/>
              <a:ext cx="1471228" cy="223853"/>
            </a:xfrm>
            <a:prstGeom prst="rect">
              <a:avLst/>
            </a:prstGeom>
            <a:noFill/>
          </p:spPr>
          <p:txBody>
            <a:bodyPr wrap="square" lIns="0" tIns="46630" rIns="93260" bIns="46630" rtlCol="0">
              <a:spAutoFit/>
            </a:bodyPr>
            <a:lstStyle/>
            <a:p>
              <a:pPr defTabSz="932597">
                <a:lnSpc>
                  <a:spcPct val="90000"/>
                </a:lnSpc>
                <a:spcAft>
                  <a:spcPts val="612"/>
                </a:spcAft>
                <a:defRPr/>
              </a:pPr>
              <a:r>
                <a:rPr lang="en-US" sz="918" b="1" kern="0">
                  <a:solidFill>
                    <a:srgbClr val="0078D7"/>
                  </a:solidFill>
                  <a:latin typeface="Segoe UI"/>
                </a:rPr>
                <a:t>Structured app data</a:t>
              </a:r>
            </a:p>
          </p:txBody>
        </p:sp>
        <p:sp>
          <p:nvSpPr>
            <p:cNvPr id="166" name="TextBox 165">
              <a:extLst>
                <a:ext uri="{FF2B5EF4-FFF2-40B4-BE49-F238E27FC236}">
                  <a16:creationId xmlns:a16="http://schemas.microsoft.com/office/drawing/2014/main" id="{B56D136A-6FA0-4AC6-B514-3FE5F74574BD}"/>
                </a:ext>
              </a:extLst>
            </p:cNvPr>
            <p:cNvSpPr txBox="1"/>
            <p:nvPr/>
          </p:nvSpPr>
          <p:spPr>
            <a:xfrm>
              <a:off x="4667407" y="5946996"/>
              <a:ext cx="1071284" cy="242481"/>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71" b="1">
                  <a:solidFill>
                    <a:srgbClr val="0078D7"/>
                  </a:solidFill>
                  <a:latin typeface="Segoe UI"/>
                  <a:cs typeface="Segoe UI" pitchFamily="34" charset="0"/>
                </a:rPr>
                <a:t>Azure SQL DB</a:t>
              </a:r>
            </a:p>
          </p:txBody>
        </p:sp>
        <p:sp>
          <p:nvSpPr>
            <p:cNvPr id="169" name="TextBox 168">
              <a:extLst>
                <a:ext uri="{FF2B5EF4-FFF2-40B4-BE49-F238E27FC236}">
                  <a16:creationId xmlns:a16="http://schemas.microsoft.com/office/drawing/2014/main" id="{29046732-F0C5-44B4-B2E1-1B2FDE47DC05}"/>
                </a:ext>
              </a:extLst>
            </p:cNvPr>
            <p:cNvSpPr txBox="1"/>
            <p:nvPr/>
          </p:nvSpPr>
          <p:spPr>
            <a:xfrm>
              <a:off x="3866732" y="2090126"/>
              <a:ext cx="707387" cy="595044"/>
            </a:xfrm>
            <a:prstGeom prst="rect">
              <a:avLst/>
            </a:prstGeom>
            <a:noFill/>
          </p:spPr>
          <p:txBody>
            <a:bodyPr wrap="square" lIns="93260" tIns="46630" rIns="93260" bIns="93260" rtlCol="0">
              <a:spAutoFit/>
            </a:bodyPr>
            <a:lstStyle/>
            <a:p>
              <a:pPr algn="ctr" defTabSz="932597">
                <a:lnSpc>
                  <a:spcPct val="90000"/>
                </a:lnSpc>
                <a:spcAft>
                  <a:spcPts val="612"/>
                </a:spcAft>
                <a:defRPr/>
              </a:pPr>
              <a:r>
                <a:rPr lang="en-US" sz="1071" b="1">
                  <a:solidFill>
                    <a:srgbClr val="0078D7"/>
                  </a:solidFill>
                  <a:latin typeface="Segoe UI"/>
                  <a:cs typeface="Segoe UI" pitchFamily="34" charset="0"/>
                </a:rPr>
                <a:t>Azure Cosmos DB</a:t>
              </a:r>
            </a:p>
          </p:txBody>
        </p:sp>
        <p:sp>
          <p:nvSpPr>
            <p:cNvPr id="171" name="Rectangle 170">
              <a:extLst>
                <a:ext uri="{FF2B5EF4-FFF2-40B4-BE49-F238E27FC236}">
                  <a16:creationId xmlns:a16="http://schemas.microsoft.com/office/drawing/2014/main" id="{707D5763-7372-466D-B42A-E89DA7D4EB81}"/>
                </a:ext>
              </a:extLst>
            </p:cNvPr>
            <p:cNvSpPr/>
            <p:nvPr/>
          </p:nvSpPr>
          <p:spPr bwMode="auto">
            <a:xfrm>
              <a:off x="3777651" y="1444706"/>
              <a:ext cx="922303" cy="2438925"/>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918" b="1">
                <a:solidFill>
                  <a:srgbClr val="0078D7"/>
                </a:solidFill>
                <a:ea typeface="Segoe UI" pitchFamily="34" charset="0"/>
                <a:cs typeface="Segoe UI" pitchFamily="34" charset="0"/>
              </a:endParaRPr>
            </a:p>
          </p:txBody>
        </p:sp>
        <p:grpSp>
          <p:nvGrpSpPr>
            <p:cNvPr id="172" name="Group 171">
              <a:extLst>
                <a:ext uri="{FF2B5EF4-FFF2-40B4-BE49-F238E27FC236}">
                  <a16:creationId xmlns:a16="http://schemas.microsoft.com/office/drawing/2014/main" id="{C83DF78F-E533-4A22-AC31-85D424B7E960}"/>
                </a:ext>
              </a:extLst>
            </p:cNvPr>
            <p:cNvGrpSpPr/>
            <p:nvPr/>
          </p:nvGrpSpPr>
          <p:grpSpPr>
            <a:xfrm>
              <a:off x="4215174" y="4021071"/>
              <a:ext cx="1240850" cy="277136"/>
              <a:chOff x="2916291" y="4033259"/>
              <a:chExt cx="1139737" cy="280579"/>
            </a:xfrm>
          </p:grpSpPr>
          <p:cxnSp>
            <p:nvCxnSpPr>
              <p:cNvPr id="173" name="Straight Connector 172">
                <a:extLst>
                  <a:ext uri="{FF2B5EF4-FFF2-40B4-BE49-F238E27FC236}">
                    <a16:creationId xmlns:a16="http://schemas.microsoft.com/office/drawing/2014/main" id="{CBA5AC12-2A6C-4073-B727-9F4FF3C68EB7}"/>
                  </a:ext>
                </a:extLst>
              </p:cNvPr>
              <p:cNvCxnSpPr>
                <a:cxnSpLocks/>
              </p:cNvCxnSpPr>
              <p:nvPr/>
            </p:nvCxnSpPr>
            <p:spPr>
              <a:xfrm>
                <a:off x="2935399" y="4305533"/>
                <a:ext cx="1120629" cy="0"/>
              </a:xfrm>
              <a:prstGeom prst="line">
                <a:avLst/>
              </a:prstGeom>
              <a:ln w="19050">
                <a:solidFill>
                  <a:schemeClr val="tx1"/>
                </a:solidFill>
                <a:prstDash val="sysDash"/>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1C73AED-3B15-4975-AD3F-F5A2CBB121B2}"/>
                  </a:ext>
                </a:extLst>
              </p:cNvPr>
              <p:cNvCxnSpPr>
                <a:cxnSpLocks/>
              </p:cNvCxnSpPr>
              <p:nvPr/>
            </p:nvCxnSpPr>
            <p:spPr>
              <a:xfrm flipH="1">
                <a:off x="2916291" y="4033259"/>
                <a:ext cx="1" cy="280579"/>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2C64F59B-8F67-4A7B-9F50-9923B94273D7}"/>
                </a:ext>
              </a:extLst>
            </p:cNvPr>
            <p:cNvGrpSpPr/>
            <p:nvPr/>
          </p:nvGrpSpPr>
          <p:grpSpPr>
            <a:xfrm rot="16200000">
              <a:off x="5325763" y="4839726"/>
              <a:ext cx="834025" cy="573500"/>
              <a:chOff x="2916291" y="4033259"/>
              <a:chExt cx="1139737" cy="280579"/>
            </a:xfrm>
          </p:grpSpPr>
          <p:cxnSp>
            <p:nvCxnSpPr>
              <p:cNvPr id="176" name="Straight Connector 175">
                <a:extLst>
                  <a:ext uri="{FF2B5EF4-FFF2-40B4-BE49-F238E27FC236}">
                    <a16:creationId xmlns:a16="http://schemas.microsoft.com/office/drawing/2014/main" id="{3D7E292A-05DA-4967-AC17-27E94F261733}"/>
                  </a:ext>
                </a:extLst>
              </p:cNvPr>
              <p:cNvCxnSpPr>
                <a:cxnSpLocks/>
              </p:cNvCxnSpPr>
              <p:nvPr/>
            </p:nvCxnSpPr>
            <p:spPr>
              <a:xfrm>
                <a:off x="2935399" y="4305533"/>
                <a:ext cx="1120629" cy="0"/>
              </a:xfrm>
              <a:prstGeom prst="line">
                <a:avLst/>
              </a:prstGeom>
              <a:ln w="19050">
                <a:solidFill>
                  <a:schemeClr val="tx1"/>
                </a:solidFill>
                <a:prstDash val="sysDash"/>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62F2197-40A2-4644-9A26-42452F80799F}"/>
                  </a:ext>
                </a:extLst>
              </p:cNvPr>
              <p:cNvCxnSpPr>
                <a:cxnSpLocks/>
              </p:cNvCxnSpPr>
              <p:nvPr/>
            </p:nvCxnSpPr>
            <p:spPr>
              <a:xfrm flipH="1">
                <a:off x="2916291" y="4033259"/>
                <a:ext cx="1" cy="280579"/>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DA4B995E-F847-4501-A55D-5ECBB4343718}"/>
                </a:ext>
              </a:extLst>
            </p:cNvPr>
            <p:cNvGrpSpPr/>
            <p:nvPr/>
          </p:nvGrpSpPr>
          <p:grpSpPr>
            <a:xfrm>
              <a:off x="6908333" y="3922160"/>
              <a:ext cx="1194729" cy="738848"/>
              <a:chOff x="4308625" y="1521941"/>
              <a:chExt cx="1194729" cy="738848"/>
            </a:xfrm>
          </p:grpSpPr>
          <p:sp>
            <p:nvSpPr>
              <p:cNvPr id="179" name="Freeform 271">
                <a:extLst>
                  <a:ext uri="{FF2B5EF4-FFF2-40B4-BE49-F238E27FC236}">
                    <a16:creationId xmlns:a16="http://schemas.microsoft.com/office/drawing/2014/main" id="{E6B3BF4D-6000-4E8A-9960-D721BCAD1364}"/>
                  </a:ext>
                </a:extLst>
              </p:cNvPr>
              <p:cNvSpPr/>
              <p:nvPr/>
            </p:nvSpPr>
            <p:spPr>
              <a:xfrm>
                <a:off x="4640708" y="1521941"/>
                <a:ext cx="542648" cy="40969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0" name="TextBox 179">
                <a:extLst>
                  <a:ext uri="{FF2B5EF4-FFF2-40B4-BE49-F238E27FC236}">
                    <a16:creationId xmlns:a16="http://schemas.microsoft.com/office/drawing/2014/main" id="{5E3CD55F-1034-47FE-A1CC-7230BC040D3C}"/>
                  </a:ext>
                </a:extLst>
              </p:cNvPr>
              <p:cNvSpPr txBox="1"/>
              <p:nvPr/>
            </p:nvSpPr>
            <p:spPr>
              <a:xfrm>
                <a:off x="4308625" y="2002257"/>
                <a:ext cx="1194729" cy="258532"/>
              </a:xfrm>
              <a:prstGeom prst="rect">
                <a:avLst/>
              </a:prstGeom>
              <a:noFill/>
            </p:spPr>
            <p:txBody>
              <a:bodyPr wrap="square" lIns="91440" tIns="45720" rIns="91440" bIns="45720" rtlCol="0">
                <a:spAutoFit/>
              </a:bodyPr>
              <a:lstStyle/>
              <a:p>
                <a:pPr algn="ctr">
                  <a:lnSpc>
                    <a:spcPct val="90000"/>
                  </a:lnSpc>
                  <a:spcAft>
                    <a:spcPts val="600"/>
                  </a:spcAft>
                </a:pPr>
                <a:r>
                  <a:rPr lang="en-US" sz="1200"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a:t>
                </a:r>
                <a:endParaRPr lang="en-US" sz="1100" b="1">
                  <a:gradFill>
                    <a:gsLst>
                      <a:gs pos="2917">
                        <a:schemeClr val="tx1"/>
                      </a:gs>
                      <a:gs pos="30000">
                        <a:schemeClr val="tx1"/>
                      </a:gs>
                    </a:gsLst>
                    <a:lin ang="5400000" scaled="0"/>
                  </a:gradFill>
                </a:endParaRPr>
              </a:p>
            </p:txBody>
          </p:sp>
        </p:grpSp>
        <p:cxnSp>
          <p:nvCxnSpPr>
            <p:cNvPr id="181" name="Straight Connector 180">
              <a:extLst>
                <a:ext uri="{FF2B5EF4-FFF2-40B4-BE49-F238E27FC236}">
                  <a16:creationId xmlns:a16="http://schemas.microsoft.com/office/drawing/2014/main" id="{1F250255-4D2E-4E64-B638-5788D6F79799}"/>
                </a:ext>
              </a:extLst>
            </p:cNvPr>
            <p:cNvCxnSpPr>
              <a:cxnSpLocks/>
            </p:cNvCxnSpPr>
            <p:nvPr/>
          </p:nvCxnSpPr>
          <p:spPr>
            <a:xfrm flipH="1">
              <a:off x="6529520" y="4278088"/>
              <a:ext cx="589552" cy="0"/>
            </a:xfrm>
            <a:prstGeom prst="line">
              <a:avLst/>
            </a:prstGeom>
            <a:ln w="19050">
              <a:solidFill>
                <a:schemeClr val="tx1"/>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9B03F7F2-5DD0-4620-8451-2036A2649ABD}"/>
                </a:ext>
              </a:extLst>
            </p:cNvPr>
            <p:cNvGrpSpPr/>
            <p:nvPr/>
          </p:nvGrpSpPr>
          <p:grpSpPr>
            <a:xfrm>
              <a:off x="131710" y="3267184"/>
              <a:ext cx="1220894" cy="2363561"/>
              <a:chOff x="93426" y="2275437"/>
              <a:chExt cx="1220894" cy="2363561"/>
            </a:xfrm>
          </p:grpSpPr>
          <p:grpSp>
            <p:nvGrpSpPr>
              <p:cNvPr id="183" name="Group 182">
                <a:extLst>
                  <a:ext uri="{FF2B5EF4-FFF2-40B4-BE49-F238E27FC236}">
                    <a16:creationId xmlns:a16="http://schemas.microsoft.com/office/drawing/2014/main" id="{ECFB1F41-7C5C-4BE2-BF14-0AEF3C569323}"/>
                  </a:ext>
                </a:extLst>
              </p:cNvPr>
              <p:cNvGrpSpPr/>
              <p:nvPr/>
            </p:nvGrpSpPr>
            <p:grpSpPr>
              <a:xfrm>
                <a:off x="93426" y="3713496"/>
                <a:ext cx="1025617" cy="810057"/>
                <a:chOff x="7183419" y="2094589"/>
                <a:chExt cx="1005598" cy="794246"/>
              </a:xfrm>
            </p:grpSpPr>
            <p:sp>
              <p:nvSpPr>
                <p:cNvPr id="190" name="Freeform 261">
                  <a:extLst>
                    <a:ext uri="{FF2B5EF4-FFF2-40B4-BE49-F238E27FC236}">
                      <a16:creationId xmlns:a16="http://schemas.microsoft.com/office/drawing/2014/main" id="{07710C4D-25D2-4174-B521-18DF22DE658E}"/>
                    </a:ext>
                  </a:extLst>
                </p:cNvPr>
                <p:cNvSpPr/>
                <p:nvPr/>
              </p:nvSpPr>
              <p:spPr>
                <a:xfrm>
                  <a:off x="7380180" y="2094589"/>
                  <a:ext cx="615312" cy="41411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836">
                    <a:solidFill>
                      <a:srgbClr val="FFFFFF"/>
                    </a:solidFill>
                    <a:latin typeface="Segoe UI"/>
                  </a:endParaRPr>
                </a:p>
              </p:txBody>
            </p:sp>
            <p:sp>
              <p:nvSpPr>
                <p:cNvPr id="191" name="TextBox 190">
                  <a:extLst>
                    <a:ext uri="{FF2B5EF4-FFF2-40B4-BE49-F238E27FC236}">
                      <a16:creationId xmlns:a16="http://schemas.microsoft.com/office/drawing/2014/main" id="{CE613E27-B35F-49CF-8EC7-E2B60D2D122A}"/>
                    </a:ext>
                  </a:extLst>
                </p:cNvPr>
                <p:cNvSpPr txBox="1"/>
                <p:nvPr/>
              </p:nvSpPr>
              <p:spPr>
                <a:xfrm>
                  <a:off x="7183419" y="2499882"/>
                  <a:ext cx="1005598" cy="388953"/>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71" b="1">
                      <a:solidFill>
                        <a:srgbClr val="0078D7"/>
                      </a:solidFill>
                      <a:latin typeface="Segoe UI"/>
                      <a:cs typeface="Segoe UI" pitchFamily="34" charset="0"/>
                    </a:rPr>
                    <a:t>Website &amp; mobile apps</a:t>
                  </a:r>
                </a:p>
              </p:txBody>
            </p:sp>
            <p:sp>
              <p:nvSpPr>
                <p:cNvPr id="192" name="Freeform 90">
                  <a:extLst>
                    <a:ext uri="{FF2B5EF4-FFF2-40B4-BE49-F238E27FC236}">
                      <a16:creationId xmlns:a16="http://schemas.microsoft.com/office/drawing/2014/main" id="{19498750-D18A-498E-AD3A-B367966A1294}"/>
                    </a:ext>
                  </a:extLst>
                </p:cNvPr>
                <p:cNvSpPr>
                  <a:spLocks noEditPoints="1"/>
                </p:cNvSpPr>
                <p:nvPr/>
              </p:nvSpPr>
              <p:spPr bwMode="black">
                <a:xfrm>
                  <a:off x="7541683" y="2207982"/>
                  <a:ext cx="208013" cy="228158"/>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tx1"/>
                </a:solidFill>
                <a:ln>
                  <a:noFill/>
                </a:ln>
                <a:extLst/>
              </p:spPr>
              <p:txBody>
                <a:bodyPr vert="horz" wrap="square" lIns="111925" tIns="55963" rIns="111925" bIns="55963" numCol="1" anchor="t" anchorCtr="0" compatLnSpc="1">
                  <a:prstTxWarp prst="textNoShape">
                    <a:avLst/>
                  </a:prstTxWarp>
                </a:bodyPr>
                <a:lstStyle/>
                <a:p>
                  <a:pPr defTabSz="1243431">
                    <a:defRPr/>
                  </a:pPr>
                  <a:endParaRPr lang="en-US" sz="2175">
                    <a:solidFill>
                      <a:srgbClr val="FFFFFF"/>
                    </a:solidFill>
                    <a:latin typeface="Calibri"/>
                  </a:endParaRPr>
                </a:p>
              </p:txBody>
            </p:sp>
          </p:grpSp>
          <p:grpSp>
            <p:nvGrpSpPr>
              <p:cNvPr id="184" name="Group 183">
                <a:extLst>
                  <a:ext uri="{FF2B5EF4-FFF2-40B4-BE49-F238E27FC236}">
                    <a16:creationId xmlns:a16="http://schemas.microsoft.com/office/drawing/2014/main" id="{95141E5F-4324-4343-A8E1-0A1508C27572}"/>
                  </a:ext>
                </a:extLst>
              </p:cNvPr>
              <p:cNvGrpSpPr/>
              <p:nvPr/>
            </p:nvGrpSpPr>
            <p:grpSpPr>
              <a:xfrm>
                <a:off x="131357" y="2685170"/>
                <a:ext cx="932379" cy="819058"/>
                <a:chOff x="7186980" y="3111000"/>
                <a:chExt cx="914180" cy="803071"/>
              </a:xfrm>
            </p:grpSpPr>
            <p:sp>
              <p:nvSpPr>
                <p:cNvPr id="187" name="Freeform 261">
                  <a:extLst>
                    <a:ext uri="{FF2B5EF4-FFF2-40B4-BE49-F238E27FC236}">
                      <a16:creationId xmlns:a16="http://schemas.microsoft.com/office/drawing/2014/main" id="{3CE88B3B-1D75-4C75-827F-1C1DD19DBCA8}"/>
                    </a:ext>
                  </a:extLst>
                </p:cNvPr>
                <p:cNvSpPr/>
                <p:nvPr/>
              </p:nvSpPr>
              <p:spPr>
                <a:xfrm>
                  <a:off x="7338033" y="3111000"/>
                  <a:ext cx="615312" cy="41411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836">
                    <a:solidFill>
                      <a:srgbClr val="FFFFFF"/>
                    </a:solidFill>
                    <a:latin typeface="Segoe UI"/>
                  </a:endParaRPr>
                </a:p>
              </p:txBody>
            </p:sp>
            <p:sp>
              <p:nvSpPr>
                <p:cNvPr id="188" name="TextBox 187">
                  <a:extLst>
                    <a:ext uri="{FF2B5EF4-FFF2-40B4-BE49-F238E27FC236}">
                      <a16:creationId xmlns:a16="http://schemas.microsoft.com/office/drawing/2014/main" id="{9C4AD777-5434-4F48-9CF3-CF2308DB3FD2}"/>
                    </a:ext>
                  </a:extLst>
                </p:cNvPr>
                <p:cNvSpPr txBox="1"/>
                <p:nvPr/>
              </p:nvSpPr>
              <p:spPr>
                <a:xfrm>
                  <a:off x="7186980" y="3525118"/>
                  <a:ext cx="914180" cy="388953"/>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71" b="1">
                      <a:solidFill>
                        <a:srgbClr val="0078D7"/>
                      </a:solidFill>
                      <a:latin typeface="Segoe UI"/>
                      <a:cs typeface="Segoe UI" pitchFamily="34" charset="0"/>
                    </a:rPr>
                    <a:t>LOB &amp; POS apps</a:t>
                  </a:r>
                </a:p>
              </p:txBody>
            </p:sp>
            <p:sp>
              <p:nvSpPr>
                <p:cNvPr id="189" name="Freeform 158">
                  <a:extLst>
                    <a:ext uri="{FF2B5EF4-FFF2-40B4-BE49-F238E27FC236}">
                      <a16:creationId xmlns:a16="http://schemas.microsoft.com/office/drawing/2014/main" id="{62F448B9-28C0-4CFD-A12E-0E24FE9E7225}"/>
                    </a:ext>
                  </a:extLst>
                </p:cNvPr>
                <p:cNvSpPr>
                  <a:spLocks noChangeAspect="1"/>
                </p:cNvSpPr>
                <p:nvPr/>
              </p:nvSpPr>
              <p:spPr bwMode="black">
                <a:xfrm>
                  <a:off x="7534232" y="3227751"/>
                  <a:ext cx="222915" cy="214575"/>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5" name="Rectangle 184">
                <a:extLst>
                  <a:ext uri="{FF2B5EF4-FFF2-40B4-BE49-F238E27FC236}">
                    <a16:creationId xmlns:a16="http://schemas.microsoft.com/office/drawing/2014/main" id="{713D64E6-2D81-4DAA-9BA7-5855E4191F38}"/>
                  </a:ext>
                </a:extLst>
              </p:cNvPr>
              <p:cNvSpPr/>
              <p:nvPr/>
            </p:nvSpPr>
            <p:spPr bwMode="auto">
              <a:xfrm>
                <a:off x="104381" y="2275437"/>
                <a:ext cx="1060756" cy="2363561"/>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918" b="1">
                  <a:solidFill>
                    <a:srgbClr val="0078D7"/>
                  </a:soli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DF7BF0E4-84D1-4736-8DE0-58119524087F}"/>
                  </a:ext>
                </a:extLst>
              </p:cNvPr>
              <p:cNvSpPr txBox="1"/>
              <p:nvPr/>
            </p:nvSpPr>
            <p:spPr>
              <a:xfrm>
                <a:off x="161003" y="2321048"/>
                <a:ext cx="1153317" cy="221321"/>
              </a:xfrm>
              <a:prstGeom prst="rect">
                <a:avLst/>
              </a:prstGeom>
              <a:noFill/>
            </p:spPr>
            <p:txBody>
              <a:bodyPr wrap="square" lIns="0" tIns="46630" rIns="93260" bIns="46630" rtlCol="0">
                <a:spAutoFit/>
              </a:bodyPr>
              <a:lstStyle/>
              <a:p>
                <a:pPr defTabSz="932597">
                  <a:lnSpc>
                    <a:spcPct val="90000"/>
                  </a:lnSpc>
                  <a:spcAft>
                    <a:spcPts val="612"/>
                  </a:spcAft>
                  <a:defRPr/>
                </a:pPr>
                <a:r>
                  <a:rPr lang="en-US" sz="918" b="1" kern="0">
                    <a:solidFill>
                      <a:srgbClr val="0078D7"/>
                    </a:solidFill>
                    <a:latin typeface="Segoe UI"/>
                  </a:rPr>
                  <a:t>Business apps</a:t>
                </a:r>
              </a:p>
            </p:txBody>
          </p:sp>
        </p:grpSp>
        <p:sp>
          <p:nvSpPr>
            <p:cNvPr id="193" name="Rectangle 192">
              <a:extLst>
                <a:ext uri="{FF2B5EF4-FFF2-40B4-BE49-F238E27FC236}">
                  <a16:creationId xmlns:a16="http://schemas.microsoft.com/office/drawing/2014/main" id="{33FBA167-54D1-406E-9C22-1D645712AB81}"/>
                </a:ext>
              </a:extLst>
            </p:cNvPr>
            <p:cNvSpPr/>
            <p:nvPr/>
          </p:nvSpPr>
          <p:spPr bwMode="auto">
            <a:xfrm>
              <a:off x="1587652" y="2476199"/>
              <a:ext cx="1691215" cy="1694292"/>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918" b="1">
                <a:solidFill>
                  <a:srgbClr val="0078D7"/>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34ECCF5B-E1F6-4A27-8283-62BF525A3CF9}"/>
                </a:ext>
              </a:extLst>
            </p:cNvPr>
            <p:cNvSpPr/>
            <p:nvPr/>
          </p:nvSpPr>
          <p:spPr bwMode="auto">
            <a:xfrm>
              <a:off x="1587747" y="4278088"/>
              <a:ext cx="1716502" cy="2520971"/>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918" b="1">
                <a:solidFill>
                  <a:srgbClr val="0078D7"/>
                </a:solidFill>
                <a:ea typeface="Segoe UI" pitchFamily="34" charset="0"/>
                <a:cs typeface="Segoe UI" pitchFamily="34" charset="0"/>
              </a:endParaRPr>
            </a:p>
          </p:txBody>
        </p:sp>
        <p:grpSp>
          <p:nvGrpSpPr>
            <p:cNvPr id="195" name="Group 194">
              <a:extLst>
                <a:ext uri="{FF2B5EF4-FFF2-40B4-BE49-F238E27FC236}">
                  <a16:creationId xmlns:a16="http://schemas.microsoft.com/office/drawing/2014/main" id="{2A5E7B45-4A32-4F86-B625-A4E4150A211D}"/>
                </a:ext>
              </a:extLst>
            </p:cNvPr>
            <p:cNvGrpSpPr/>
            <p:nvPr/>
          </p:nvGrpSpPr>
          <p:grpSpPr>
            <a:xfrm>
              <a:off x="1265238" y="3468713"/>
              <a:ext cx="263843" cy="1171549"/>
              <a:chOff x="1265238" y="2987602"/>
              <a:chExt cx="263843" cy="1171549"/>
            </a:xfrm>
          </p:grpSpPr>
          <p:grpSp>
            <p:nvGrpSpPr>
              <p:cNvPr id="196" name="Group 195">
                <a:extLst>
                  <a:ext uri="{FF2B5EF4-FFF2-40B4-BE49-F238E27FC236}">
                    <a16:creationId xmlns:a16="http://schemas.microsoft.com/office/drawing/2014/main" id="{841FE8E0-0E9D-496D-8677-7E098AB4503D}"/>
                  </a:ext>
                </a:extLst>
              </p:cNvPr>
              <p:cNvGrpSpPr/>
              <p:nvPr/>
            </p:nvGrpSpPr>
            <p:grpSpPr>
              <a:xfrm rot="10800000">
                <a:off x="1392304" y="2987602"/>
                <a:ext cx="136777" cy="1171549"/>
                <a:chOff x="370507" y="918577"/>
                <a:chExt cx="236940" cy="834025"/>
              </a:xfrm>
            </p:grpSpPr>
            <p:grpSp>
              <p:nvGrpSpPr>
                <p:cNvPr id="198" name="Group 197">
                  <a:extLst>
                    <a:ext uri="{FF2B5EF4-FFF2-40B4-BE49-F238E27FC236}">
                      <a16:creationId xmlns:a16="http://schemas.microsoft.com/office/drawing/2014/main" id="{F30B4ABA-86CA-45F1-83D1-9014929AFA61}"/>
                    </a:ext>
                  </a:extLst>
                </p:cNvPr>
                <p:cNvGrpSpPr/>
                <p:nvPr/>
              </p:nvGrpSpPr>
              <p:grpSpPr>
                <a:xfrm rot="16200000">
                  <a:off x="75371" y="1220526"/>
                  <a:ext cx="834025" cy="230127"/>
                  <a:chOff x="2916291" y="4033259"/>
                  <a:chExt cx="1139737" cy="280579"/>
                </a:xfrm>
              </p:grpSpPr>
              <p:cxnSp>
                <p:nvCxnSpPr>
                  <p:cNvPr id="200" name="Straight Connector 199">
                    <a:extLst>
                      <a:ext uri="{FF2B5EF4-FFF2-40B4-BE49-F238E27FC236}">
                        <a16:creationId xmlns:a16="http://schemas.microsoft.com/office/drawing/2014/main" id="{8496A4FD-B487-4F71-AB04-2E5EFC93910A}"/>
                      </a:ext>
                    </a:extLst>
                  </p:cNvPr>
                  <p:cNvCxnSpPr>
                    <a:cxnSpLocks/>
                  </p:cNvCxnSpPr>
                  <p:nvPr/>
                </p:nvCxnSpPr>
                <p:spPr>
                  <a:xfrm>
                    <a:off x="2935399" y="4305533"/>
                    <a:ext cx="1120629" cy="0"/>
                  </a:xfrm>
                  <a:prstGeom prst="line">
                    <a:avLst/>
                  </a:prstGeom>
                  <a:ln w="19050">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E388E50-9BCE-420C-83C5-D0DE54AC2E8A}"/>
                      </a:ext>
                    </a:extLst>
                  </p:cNvPr>
                  <p:cNvCxnSpPr>
                    <a:cxnSpLocks/>
                  </p:cNvCxnSpPr>
                  <p:nvPr/>
                </p:nvCxnSpPr>
                <p:spPr>
                  <a:xfrm flipH="1">
                    <a:off x="2916291" y="4033259"/>
                    <a:ext cx="1" cy="280579"/>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9" name="Straight Connector 198">
                  <a:extLst>
                    <a:ext uri="{FF2B5EF4-FFF2-40B4-BE49-F238E27FC236}">
                      <a16:creationId xmlns:a16="http://schemas.microsoft.com/office/drawing/2014/main" id="{C88BA88F-4741-40CA-A85D-675FEFF0B9F9}"/>
                    </a:ext>
                  </a:extLst>
                </p:cNvPr>
                <p:cNvCxnSpPr>
                  <a:cxnSpLocks/>
                </p:cNvCxnSpPr>
                <p:nvPr/>
              </p:nvCxnSpPr>
              <p:spPr>
                <a:xfrm rot="16200000" flipH="1">
                  <a:off x="485570" y="803514"/>
                  <a:ext cx="1" cy="230127"/>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a:extLst>
                  <a:ext uri="{FF2B5EF4-FFF2-40B4-BE49-F238E27FC236}">
                    <a16:creationId xmlns:a16="http://schemas.microsoft.com/office/drawing/2014/main" id="{D5F75D01-6B32-4DA1-94A2-CBDB5CB1CBD3}"/>
                  </a:ext>
                </a:extLst>
              </p:cNvPr>
              <p:cNvCxnSpPr>
                <a:cxnSpLocks/>
              </p:cNvCxnSpPr>
              <p:nvPr/>
            </p:nvCxnSpPr>
            <p:spPr>
              <a:xfrm rot="5400000" flipH="1">
                <a:off x="1331659" y="3507041"/>
                <a:ext cx="1" cy="132844"/>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A9BD9309-6CC5-4DCC-B1CB-23E510045A38}"/>
                </a:ext>
              </a:extLst>
            </p:cNvPr>
            <p:cNvGrpSpPr/>
            <p:nvPr/>
          </p:nvGrpSpPr>
          <p:grpSpPr>
            <a:xfrm>
              <a:off x="1746030" y="1676701"/>
              <a:ext cx="1397334" cy="243809"/>
              <a:chOff x="794220" y="2355328"/>
              <a:chExt cx="1370060" cy="239050"/>
            </a:xfrm>
          </p:grpSpPr>
          <p:sp>
            <p:nvSpPr>
              <p:cNvPr id="203" name="Freeform 54">
                <a:extLst>
                  <a:ext uri="{FF2B5EF4-FFF2-40B4-BE49-F238E27FC236}">
                    <a16:creationId xmlns:a16="http://schemas.microsoft.com/office/drawing/2014/main" id="{A91D8FA5-6F15-4CC4-9831-217F750AFA2F}"/>
                  </a:ext>
                </a:extLst>
              </p:cNvPr>
              <p:cNvSpPr>
                <a:spLocks noChangeAspect="1" noEditPoints="1"/>
              </p:cNvSpPr>
              <p:nvPr/>
            </p:nvSpPr>
            <p:spPr bwMode="black">
              <a:xfrm>
                <a:off x="794220" y="2356676"/>
                <a:ext cx="237702" cy="237702"/>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0078D7"/>
                  </a:solidFill>
                  <a:latin typeface="Segoe UI"/>
                  <a:ea typeface="Segoe UI" pitchFamily="34" charset="0"/>
                  <a:cs typeface="Segoe UI" pitchFamily="34" charset="0"/>
                </a:endParaRPr>
              </a:p>
            </p:txBody>
          </p:sp>
          <p:sp>
            <p:nvSpPr>
              <p:cNvPr id="204" name="TextBox 203">
                <a:extLst>
                  <a:ext uri="{FF2B5EF4-FFF2-40B4-BE49-F238E27FC236}">
                    <a16:creationId xmlns:a16="http://schemas.microsoft.com/office/drawing/2014/main" id="{040E78F5-9C62-4D8D-A6B9-BE6C15D99CAF}"/>
                  </a:ext>
                </a:extLst>
              </p:cNvPr>
              <p:cNvSpPr txBox="1"/>
              <p:nvPr/>
            </p:nvSpPr>
            <p:spPr>
              <a:xfrm>
                <a:off x="1049734" y="2355328"/>
                <a:ext cx="1114546" cy="230833"/>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b="1" kern="0">
                    <a:solidFill>
                      <a:srgbClr val="0078D7"/>
                    </a:solidFill>
                    <a:latin typeface="Segoe UI"/>
                  </a:rPr>
                  <a:t>Market data</a:t>
                </a:r>
              </a:p>
            </p:txBody>
          </p:sp>
        </p:grpSp>
        <p:sp>
          <p:nvSpPr>
            <p:cNvPr id="205" name="Rectangle 204">
              <a:extLst>
                <a:ext uri="{FF2B5EF4-FFF2-40B4-BE49-F238E27FC236}">
                  <a16:creationId xmlns:a16="http://schemas.microsoft.com/office/drawing/2014/main" id="{3043ED6F-A45C-4A23-901E-367E05C45B7B}"/>
                </a:ext>
              </a:extLst>
            </p:cNvPr>
            <p:cNvSpPr/>
            <p:nvPr/>
          </p:nvSpPr>
          <p:spPr bwMode="auto">
            <a:xfrm>
              <a:off x="1581791" y="1396789"/>
              <a:ext cx="1691215" cy="966727"/>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918" b="1">
                <a:solidFill>
                  <a:srgbClr val="0078D7"/>
                </a:solidFill>
                <a:ea typeface="Segoe UI" pitchFamily="34" charset="0"/>
                <a:cs typeface="Segoe UI" pitchFamily="34" charset="0"/>
              </a:endParaRPr>
            </a:p>
          </p:txBody>
        </p:sp>
        <p:sp>
          <p:nvSpPr>
            <p:cNvPr id="206" name="TextBox 205">
              <a:extLst>
                <a:ext uri="{FF2B5EF4-FFF2-40B4-BE49-F238E27FC236}">
                  <a16:creationId xmlns:a16="http://schemas.microsoft.com/office/drawing/2014/main" id="{3D001C6D-3D6C-4DA0-98CF-57A76784DC93}"/>
                </a:ext>
              </a:extLst>
            </p:cNvPr>
            <p:cNvSpPr txBox="1"/>
            <p:nvPr/>
          </p:nvSpPr>
          <p:spPr>
            <a:xfrm>
              <a:off x="1675763" y="1437075"/>
              <a:ext cx="1044604" cy="221321"/>
            </a:xfrm>
            <a:prstGeom prst="rect">
              <a:avLst/>
            </a:prstGeom>
            <a:noFill/>
          </p:spPr>
          <p:txBody>
            <a:bodyPr wrap="square" lIns="0" tIns="46630" rIns="93260" bIns="46630" rtlCol="0">
              <a:spAutoFit/>
            </a:bodyPr>
            <a:lstStyle/>
            <a:p>
              <a:pPr defTabSz="932597">
                <a:lnSpc>
                  <a:spcPct val="90000"/>
                </a:lnSpc>
                <a:spcAft>
                  <a:spcPts val="612"/>
                </a:spcAft>
                <a:defRPr/>
              </a:pPr>
              <a:r>
                <a:rPr lang="en-US" sz="918" b="1" kern="0">
                  <a:solidFill>
                    <a:srgbClr val="0078D7"/>
                  </a:solidFill>
                  <a:latin typeface="Segoe UI"/>
                </a:rPr>
                <a:t>External data</a:t>
              </a:r>
            </a:p>
          </p:txBody>
        </p:sp>
        <p:sp>
          <p:nvSpPr>
            <p:cNvPr id="207" name="TextBox 206">
              <a:extLst>
                <a:ext uri="{FF2B5EF4-FFF2-40B4-BE49-F238E27FC236}">
                  <a16:creationId xmlns:a16="http://schemas.microsoft.com/office/drawing/2014/main" id="{EDD4AE5E-E511-4C7E-B004-78BECC9BEB73}"/>
                </a:ext>
              </a:extLst>
            </p:cNvPr>
            <p:cNvSpPr txBox="1"/>
            <p:nvPr/>
          </p:nvSpPr>
          <p:spPr>
            <a:xfrm>
              <a:off x="2006072" y="2031239"/>
              <a:ext cx="1165898" cy="23542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b="1" kern="0">
                  <a:solidFill>
                    <a:srgbClr val="0078D7"/>
                  </a:solidFill>
                  <a:latin typeface="Segoe UI"/>
                </a:rPr>
                <a:t>Social media</a:t>
              </a:r>
            </a:p>
          </p:txBody>
        </p:sp>
        <p:pic>
          <p:nvPicPr>
            <p:cNvPr id="208" name="Picture 207">
              <a:extLst>
                <a:ext uri="{FF2B5EF4-FFF2-40B4-BE49-F238E27FC236}">
                  <a16:creationId xmlns:a16="http://schemas.microsoft.com/office/drawing/2014/main" id="{52AA580A-877A-4040-917B-89A9D3643EC2}"/>
                </a:ext>
              </a:extLst>
            </p:cNvPr>
            <p:cNvPicPr>
              <a:picLocks noChangeAspect="1"/>
            </p:cNvPicPr>
            <p:nvPr/>
          </p:nvPicPr>
          <p:blipFill>
            <a:blip r:embed="rId8"/>
            <a:stretch>
              <a:fillRect/>
            </a:stretch>
          </p:blipFill>
          <p:spPr>
            <a:xfrm>
              <a:off x="1645621" y="1931119"/>
              <a:ext cx="435668" cy="435668"/>
            </a:xfrm>
            <a:prstGeom prst="rect">
              <a:avLst/>
            </a:prstGeom>
          </p:spPr>
        </p:pic>
        <p:grpSp>
          <p:nvGrpSpPr>
            <p:cNvPr id="209" name="Group 208">
              <a:extLst>
                <a:ext uri="{FF2B5EF4-FFF2-40B4-BE49-F238E27FC236}">
                  <a16:creationId xmlns:a16="http://schemas.microsoft.com/office/drawing/2014/main" id="{213C9DA9-779F-4A8D-91CC-5D5C33A48787}"/>
                </a:ext>
              </a:extLst>
            </p:cNvPr>
            <p:cNvGrpSpPr/>
            <p:nvPr/>
          </p:nvGrpSpPr>
          <p:grpSpPr>
            <a:xfrm rot="10800000">
              <a:off x="3359034" y="2018329"/>
              <a:ext cx="263843" cy="1171549"/>
              <a:chOff x="1265238" y="2987602"/>
              <a:chExt cx="263843" cy="1171549"/>
            </a:xfrm>
          </p:grpSpPr>
          <p:grpSp>
            <p:nvGrpSpPr>
              <p:cNvPr id="210" name="Group 209">
                <a:extLst>
                  <a:ext uri="{FF2B5EF4-FFF2-40B4-BE49-F238E27FC236}">
                    <a16:creationId xmlns:a16="http://schemas.microsoft.com/office/drawing/2014/main" id="{72F9CAB5-6E78-420F-A7A8-82AB242BDA56}"/>
                  </a:ext>
                </a:extLst>
              </p:cNvPr>
              <p:cNvGrpSpPr/>
              <p:nvPr/>
            </p:nvGrpSpPr>
            <p:grpSpPr>
              <a:xfrm rot="10800000">
                <a:off x="1392304" y="2987602"/>
                <a:ext cx="136777" cy="1171549"/>
                <a:chOff x="370507" y="918577"/>
                <a:chExt cx="236940" cy="834025"/>
              </a:xfrm>
            </p:grpSpPr>
            <p:grpSp>
              <p:nvGrpSpPr>
                <p:cNvPr id="212" name="Group 211">
                  <a:extLst>
                    <a:ext uri="{FF2B5EF4-FFF2-40B4-BE49-F238E27FC236}">
                      <a16:creationId xmlns:a16="http://schemas.microsoft.com/office/drawing/2014/main" id="{1FEDE600-BCFC-4D5E-A8F5-A8397F209B10}"/>
                    </a:ext>
                  </a:extLst>
                </p:cNvPr>
                <p:cNvGrpSpPr/>
                <p:nvPr/>
              </p:nvGrpSpPr>
              <p:grpSpPr>
                <a:xfrm rot="16200000">
                  <a:off x="75371" y="1220526"/>
                  <a:ext cx="834025" cy="230127"/>
                  <a:chOff x="2916291" y="4033259"/>
                  <a:chExt cx="1139737" cy="280579"/>
                </a:xfrm>
              </p:grpSpPr>
              <p:cxnSp>
                <p:nvCxnSpPr>
                  <p:cNvPr id="214" name="Straight Connector 213">
                    <a:extLst>
                      <a:ext uri="{FF2B5EF4-FFF2-40B4-BE49-F238E27FC236}">
                        <a16:creationId xmlns:a16="http://schemas.microsoft.com/office/drawing/2014/main" id="{C22364CD-0B11-4B95-97D7-7DF711C2C548}"/>
                      </a:ext>
                    </a:extLst>
                  </p:cNvPr>
                  <p:cNvCxnSpPr>
                    <a:cxnSpLocks/>
                  </p:cNvCxnSpPr>
                  <p:nvPr/>
                </p:nvCxnSpPr>
                <p:spPr>
                  <a:xfrm>
                    <a:off x="2935399" y="4305533"/>
                    <a:ext cx="1120629" cy="0"/>
                  </a:xfrm>
                  <a:prstGeom prst="line">
                    <a:avLst/>
                  </a:prstGeom>
                  <a:ln w="19050">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0859698-BDC6-4E10-8C1A-0DCEABDBAA9F}"/>
                      </a:ext>
                    </a:extLst>
                  </p:cNvPr>
                  <p:cNvCxnSpPr>
                    <a:cxnSpLocks/>
                  </p:cNvCxnSpPr>
                  <p:nvPr/>
                </p:nvCxnSpPr>
                <p:spPr>
                  <a:xfrm flipH="1">
                    <a:off x="2916291" y="4033259"/>
                    <a:ext cx="1" cy="280579"/>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3" name="Straight Connector 212">
                  <a:extLst>
                    <a:ext uri="{FF2B5EF4-FFF2-40B4-BE49-F238E27FC236}">
                      <a16:creationId xmlns:a16="http://schemas.microsoft.com/office/drawing/2014/main" id="{20337C6D-E521-42E9-BB73-4593B4ABA8F2}"/>
                    </a:ext>
                  </a:extLst>
                </p:cNvPr>
                <p:cNvCxnSpPr>
                  <a:cxnSpLocks/>
                </p:cNvCxnSpPr>
                <p:nvPr/>
              </p:nvCxnSpPr>
              <p:spPr>
                <a:xfrm rot="16200000" flipH="1">
                  <a:off x="485570" y="803514"/>
                  <a:ext cx="1" cy="230127"/>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1" name="Straight Connector 210">
                <a:extLst>
                  <a:ext uri="{FF2B5EF4-FFF2-40B4-BE49-F238E27FC236}">
                    <a16:creationId xmlns:a16="http://schemas.microsoft.com/office/drawing/2014/main" id="{DB164272-2675-439D-BBD7-2BEC9B565C10}"/>
                  </a:ext>
                </a:extLst>
              </p:cNvPr>
              <p:cNvCxnSpPr>
                <a:cxnSpLocks/>
              </p:cNvCxnSpPr>
              <p:nvPr/>
            </p:nvCxnSpPr>
            <p:spPr>
              <a:xfrm rot="5400000" flipH="1">
                <a:off x="1331659" y="3507041"/>
                <a:ext cx="1" cy="132844"/>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F3C9975A-0D02-4686-9BC8-12F7B5FBF2EB}"/>
                </a:ext>
              </a:extLst>
            </p:cNvPr>
            <p:cNvGrpSpPr/>
            <p:nvPr/>
          </p:nvGrpSpPr>
          <p:grpSpPr>
            <a:xfrm>
              <a:off x="5326492" y="2273822"/>
              <a:ext cx="445152" cy="374262"/>
              <a:chOff x="5818113" y="2550840"/>
              <a:chExt cx="529278" cy="431824"/>
            </a:xfrm>
          </p:grpSpPr>
          <p:sp>
            <p:nvSpPr>
              <p:cNvPr id="97" name="Diamond 96">
                <a:extLst>
                  <a:ext uri="{FF2B5EF4-FFF2-40B4-BE49-F238E27FC236}">
                    <a16:creationId xmlns:a16="http://schemas.microsoft.com/office/drawing/2014/main" id="{A1F8FBA2-7ABF-4102-B745-F664268FBBA9}"/>
                  </a:ext>
                </a:extLst>
              </p:cNvPr>
              <p:cNvSpPr/>
              <p:nvPr/>
            </p:nvSpPr>
            <p:spPr bwMode="auto">
              <a:xfrm>
                <a:off x="5818113" y="2550840"/>
                <a:ext cx="529278" cy="274527"/>
              </a:xfrm>
              <a:prstGeom prst="diamond">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Freeform: Shape 97">
                <a:extLst>
                  <a:ext uri="{FF2B5EF4-FFF2-40B4-BE49-F238E27FC236}">
                    <a16:creationId xmlns:a16="http://schemas.microsoft.com/office/drawing/2014/main" id="{D34C3430-E03D-408D-B38C-655259CEDEC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9" name="TextBox 98">
              <a:extLst>
                <a:ext uri="{FF2B5EF4-FFF2-40B4-BE49-F238E27FC236}">
                  <a16:creationId xmlns:a16="http://schemas.microsoft.com/office/drawing/2014/main" id="{0DD1B490-C750-4AAA-AA55-AA22727E6BD3}"/>
                </a:ext>
              </a:extLst>
            </p:cNvPr>
            <p:cNvSpPr txBox="1"/>
            <p:nvPr/>
          </p:nvSpPr>
          <p:spPr>
            <a:xfrm>
              <a:off x="5345158" y="1788072"/>
              <a:ext cx="1171721" cy="348471"/>
            </a:xfrm>
            <a:prstGeom prst="rect">
              <a:avLst/>
            </a:prstGeom>
            <a:noFill/>
          </p:spPr>
          <p:txBody>
            <a:bodyPr wrap="square" lIns="0" tIns="46630" rIns="93260" bIns="46630" rtlCol="0">
              <a:spAutoFit/>
            </a:bodyPr>
            <a:lstStyle/>
            <a:p>
              <a:pPr algn="ctr" defTabSz="932597">
                <a:lnSpc>
                  <a:spcPct val="90000"/>
                </a:lnSpc>
                <a:spcAft>
                  <a:spcPts val="612"/>
                </a:spcAft>
                <a:defRPr/>
              </a:pPr>
              <a:r>
                <a:rPr lang="en-US" sz="918" b="1" kern="0">
                  <a:solidFill>
                    <a:srgbClr val="0078D7"/>
                  </a:solidFill>
                  <a:latin typeface="Segoe UI"/>
                </a:rPr>
                <a:t>Azure Data Bricks and Spark </a:t>
              </a:r>
            </a:p>
          </p:txBody>
        </p:sp>
      </p:grpSp>
      <p:sp>
        <p:nvSpPr>
          <p:cNvPr id="2" name="Title 1">
            <a:extLst>
              <a:ext uri="{FF2B5EF4-FFF2-40B4-BE49-F238E27FC236}">
                <a16:creationId xmlns:a16="http://schemas.microsoft.com/office/drawing/2014/main" id="{4E6BD4DB-A6C0-B24F-9D46-DE1E6976CA22}"/>
              </a:ext>
            </a:extLst>
          </p:cNvPr>
          <p:cNvSpPr>
            <a:spLocks noGrp="1"/>
          </p:cNvSpPr>
          <p:nvPr>
            <p:ph type="title"/>
          </p:nvPr>
        </p:nvSpPr>
        <p:spPr>
          <a:xfrm>
            <a:off x="409575" y="227014"/>
            <a:ext cx="11563350" cy="773112"/>
          </a:xfrm>
        </p:spPr>
        <p:txBody>
          <a:bodyPr/>
          <a:lstStyle/>
          <a:p>
            <a:r>
              <a:rPr lang="en-US"/>
              <a:t>Big Data processing on Azure</a:t>
            </a:r>
            <a:br>
              <a:rPr lang="en-US"/>
            </a:br>
            <a:endParaRPr lang="en-US"/>
          </a:p>
        </p:txBody>
      </p:sp>
      <p:grpSp>
        <p:nvGrpSpPr>
          <p:cNvPr id="100" name="Group 20">
            <a:extLst>
              <a:ext uri="{FF2B5EF4-FFF2-40B4-BE49-F238E27FC236}">
                <a16:creationId xmlns:a16="http://schemas.microsoft.com/office/drawing/2014/main" id="{408A798D-A65F-CB43-A0A8-4AC296A277BB}"/>
              </a:ext>
            </a:extLst>
          </p:cNvPr>
          <p:cNvGrpSpPr>
            <a:grpSpLocks noChangeAspect="1"/>
          </p:cNvGrpSpPr>
          <p:nvPr/>
        </p:nvGrpSpPr>
        <p:grpSpPr bwMode="auto">
          <a:xfrm>
            <a:off x="11396221" y="457200"/>
            <a:ext cx="602103" cy="527050"/>
            <a:chOff x="3764" y="3313"/>
            <a:chExt cx="353" cy="309"/>
          </a:xfrm>
        </p:grpSpPr>
        <p:sp>
          <p:nvSpPr>
            <p:cNvPr id="101" name="Freeform 21">
              <a:extLst>
                <a:ext uri="{FF2B5EF4-FFF2-40B4-BE49-F238E27FC236}">
                  <a16:creationId xmlns:a16="http://schemas.microsoft.com/office/drawing/2014/main" id="{4018B607-E6C2-CB43-896A-DE677B6ACDDD}"/>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02" name="Freeform 22">
              <a:extLst>
                <a:ext uri="{FF2B5EF4-FFF2-40B4-BE49-F238E27FC236}">
                  <a16:creationId xmlns:a16="http://schemas.microsoft.com/office/drawing/2014/main" id="{630F04D4-8B29-FE41-B713-51388C1EFC16}"/>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03" name="Freeform 23">
              <a:extLst>
                <a:ext uri="{FF2B5EF4-FFF2-40B4-BE49-F238E27FC236}">
                  <a16:creationId xmlns:a16="http://schemas.microsoft.com/office/drawing/2014/main" id="{709BBF2E-2992-6749-A118-12881A5EE43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04" name="Freeform 24">
              <a:extLst>
                <a:ext uri="{FF2B5EF4-FFF2-40B4-BE49-F238E27FC236}">
                  <a16:creationId xmlns:a16="http://schemas.microsoft.com/office/drawing/2014/main" id="{1054F777-C430-AE48-B9D8-4F4D78F043E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05" name="Freeform 25">
              <a:extLst>
                <a:ext uri="{FF2B5EF4-FFF2-40B4-BE49-F238E27FC236}">
                  <a16:creationId xmlns:a16="http://schemas.microsoft.com/office/drawing/2014/main" id="{D74493BF-F0A4-E646-847D-F798A8FF746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06" name="Freeform 26">
              <a:extLst>
                <a:ext uri="{FF2B5EF4-FFF2-40B4-BE49-F238E27FC236}">
                  <a16:creationId xmlns:a16="http://schemas.microsoft.com/office/drawing/2014/main" id="{B0FCA46C-2BC4-EC4A-B39E-5EDD0AFA5DD1}"/>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07" name="Freeform 27">
              <a:extLst>
                <a:ext uri="{FF2B5EF4-FFF2-40B4-BE49-F238E27FC236}">
                  <a16:creationId xmlns:a16="http://schemas.microsoft.com/office/drawing/2014/main" id="{CEB7F3FC-79BC-8348-A5B5-8E3782CE706D}"/>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08" name="Freeform 28">
              <a:extLst>
                <a:ext uri="{FF2B5EF4-FFF2-40B4-BE49-F238E27FC236}">
                  <a16:creationId xmlns:a16="http://schemas.microsoft.com/office/drawing/2014/main" id="{AA7820D6-5BE5-BB41-BC05-2997AAFD98E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09" name="Freeform 29">
              <a:extLst>
                <a:ext uri="{FF2B5EF4-FFF2-40B4-BE49-F238E27FC236}">
                  <a16:creationId xmlns:a16="http://schemas.microsoft.com/office/drawing/2014/main" id="{B6091F5D-2E8D-D440-8D05-AFC50CF15B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0" name="Freeform 30">
              <a:extLst>
                <a:ext uri="{FF2B5EF4-FFF2-40B4-BE49-F238E27FC236}">
                  <a16:creationId xmlns:a16="http://schemas.microsoft.com/office/drawing/2014/main" id="{78117E15-2D45-BA47-AB66-48A458132DF1}"/>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1" name="Freeform 31">
              <a:extLst>
                <a:ext uri="{FF2B5EF4-FFF2-40B4-BE49-F238E27FC236}">
                  <a16:creationId xmlns:a16="http://schemas.microsoft.com/office/drawing/2014/main" id="{858699BF-D457-7C49-863F-388668C4DD4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2" name="Freeform 32">
              <a:extLst>
                <a:ext uri="{FF2B5EF4-FFF2-40B4-BE49-F238E27FC236}">
                  <a16:creationId xmlns:a16="http://schemas.microsoft.com/office/drawing/2014/main" id="{1A231024-EA84-FF41-A174-CF88BC2AEF6C}"/>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3" name="Freeform 33">
              <a:extLst>
                <a:ext uri="{FF2B5EF4-FFF2-40B4-BE49-F238E27FC236}">
                  <a16:creationId xmlns:a16="http://schemas.microsoft.com/office/drawing/2014/main" id="{BDBD1C0F-9417-964B-ABEE-45DB517BA1B0}"/>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4" name="Freeform 34">
              <a:extLst>
                <a:ext uri="{FF2B5EF4-FFF2-40B4-BE49-F238E27FC236}">
                  <a16:creationId xmlns:a16="http://schemas.microsoft.com/office/drawing/2014/main" id="{BC8B2E54-A4F9-4240-A3EB-9F7AFFB8C98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5" name="Freeform 35">
              <a:extLst>
                <a:ext uri="{FF2B5EF4-FFF2-40B4-BE49-F238E27FC236}">
                  <a16:creationId xmlns:a16="http://schemas.microsoft.com/office/drawing/2014/main" id="{42E78E1A-5001-5442-9B4A-000FB9853FBD}"/>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6" name="Freeform 36">
              <a:extLst>
                <a:ext uri="{FF2B5EF4-FFF2-40B4-BE49-F238E27FC236}">
                  <a16:creationId xmlns:a16="http://schemas.microsoft.com/office/drawing/2014/main" id="{7224FC38-437E-F246-8B3E-C54A4D78D04F}"/>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7" name="Freeform 37">
              <a:extLst>
                <a:ext uri="{FF2B5EF4-FFF2-40B4-BE49-F238E27FC236}">
                  <a16:creationId xmlns:a16="http://schemas.microsoft.com/office/drawing/2014/main" id="{26BD5129-4503-6341-8922-8F4EA288901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8" name="Freeform 38">
              <a:extLst>
                <a:ext uri="{FF2B5EF4-FFF2-40B4-BE49-F238E27FC236}">
                  <a16:creationId xmlns:a16="http://schemas.microsoft.com/office/drawing/2014/main" id="{B2C150A8-8157-CC49-A449-1BE78006DD79}"/>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grpSp>
        <p:nvGrpSpPr>
          <p:cNvPr id="119" name="Group 118">
            <a:extLst>
              <a:ext uri="{FF2B5EF4-FFF2-40B4-BE49-F238E27FC236}">
                <a16:creationId xmlns:a16="http://schemas.microsoft.com/office/drawing/2014/main" id="{66F6210A-491A-4E1C-A692-E8B07A3C6536}"/>
              </a:ext>
            </a:extLst>
          </p:cNvPr>
          <p:cNvGrpSpPr/>
          <p:nvPr/>
        </p:nvGrpSpPr>
        <p:grpSpPr>
          <a:xfrm>
            <a:off x="9978057" y="3598991"/>
            <a:ext cx="514929" cy="505683"/>
            <a:chOff x="2549926" y="1227604"/>
            <a:chExt cx="5177116" cy="5084148"/>
          </a:xfrm>
        </p:grpSpPr>
        <p:sp>
          <p:nvSpPr>
            <p:cNvPr id="120" name="Freeform: Shape 821">
              <a:extLst>
                <a:ext uri="{FF2B5EF4-FFF2-40B4-BE49-F238E27FC236}">
                  <a16:creationId xmlns:a16="http://schemas.microsoft.com/office/drawing/2014/main" id="{DFBD8534-ADEB-40A0-BA8F-D9D3415EB475}"/>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FE4EF7C9-0F05-4879-9082-92C1AE0E98D2}"/>
                </a:ext>
              </a:extLst>
            </p:cNvPr>
            <p:cNvSpPr/>
            <p:nvPr/>
          </p:nvSpPr>
          <p:spPr bwMode="auto">
            <a:xfrm>
              <a:off x="3364798" y="4227868"/>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0F2E8FD1-665E-4A7A-995E-13C0E9E7E09E}"/>
                </a:ext>
              </a:extLst>
            </p:cNvPr>
            <p:cNvSpPr/>
            <p:nvPr/>
          </p:nvSpPr>
          <p:spPr bwMode="auto">
            <a:xfrm>
              <a:off x="3968585" y="4227868"/>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B67F61DE-A666-49F4-8C9E-FCFC8C9C2DD8}"/>
                </a:ext>
              </a:extLst>
            </p:cNvPr>
            <p:cNvSpPr/>
            <p:nvPr/>
          </p:nvSpPr>
          <p:spPr bwMode="auto">
            <a:xfrm>
              <a:off x="4572371" y="4227868"/>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F40EF642-FB30-47FD-B663-15942CD15870}"/>
                </a:ext>
              </a:extLst>
            </p:cNvPr>
            <p:cNvSpPr/>
            <p:nvPr/>
          </p:nvSpPr>
          <p:spPr bwMode="auto">
            <a:xfrm>
              <a:off x="3364798" y="3624080"/>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D72F59FC-52B6-46F8-BB4D-7E17200CE46A}"/>
                </a:ext>
              </a:extLst>
            </p:cNvPr>
            <p:cNvSpPr/>
            <p:nvPr/>
          </p:nvSpPr>
          <p:spPr bwMode="auto">
            <a:xfrm>
              <a:off x="3968585" y="3624080"/>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720B3A60-AC40-479F-BED1-4D754DD98E1B}"/>
                </a:ext>
              </a:extLst>
            </p:cNvPr>
            <p:cNvSpPr/>
            <p:nvPr/>
          </p:nvSpPr>
          <p:spPr bwMode="auto">
            <a:xfrm>
              <a:off x="3777367" y="3020291"/>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Cylinder 828">
              <a:extLst>
                <a:ext uri="{FF2B5EF4-FFF2-40B4-BE49-F238E27FC236}">
                  <a16:creationId xmlns:a16="http://schemas.microsoft.com/office/drawing/2014/main" id="{701A9C44-FD53-4ADA-8AAD-99D07D5A555E}"/>
                </a:ext>
              </a:extLst>
            </p:cNvPr>
            <p:cNvSpPr/>
            <p:nvPr/>
          </p:nvSpPr>
          <p:spPr bwMode="auto">
            <a:xfrm>
              <a:off x="5335724" y="3170126"/>
              <a:ext cx="2391318" cy="3141626"/>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grpSp>
        <p:nvGrpSpPr>
          <p:cNvPr id="216" name="Group 215">
            <a:extLst>
              <a:ext uri="{FF2B5EF4-FFF2-40B4-BE49-F238E27FC236}">
                <a16:creationId xmlns:a16="http://schemas.microsoft.com/office/drawing/2014/main" id="{42F9DE23-64A5-46E0-A7A4-B41C350F9219}"/>
              </a:ext>
            </a:extLst>
          </p:cNvPr>
          <p:cNvGrpSpPr/>
          <p:nvPr/>
        </p:nvGrpSpPr>
        <p:grpSpPr>
          <a:xfrm>
            <a:off x="8201046" y="1378680"/>
            <a:ext cx="475172" cy="409563"/>
            <a:chOff x="8376458" y="5925518"/>
            <a:chExt cx="1045926" cy="901512"/>
          </a:xfrm>
        </p:grpSpPr>
        <p:sp>
          <p:nvSpPr>
            <p:cNvPr id="217" name="Star: 4 Points 8">
              <a:extLst>
                <a:ext uri="{FF2B5EF4-FFF2-40B4-BE49-F238E27FC236}">
                  <a16:creationId xmlns:a16="http://schemas.microsoft.com/office/drawing/2014/main" id="{7BA917E5-9C4E-4174-9B71-36D24E85BAC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8" name="Star: 4 Points 8">
              <a:extLst>
                <a:ext uri="{FF2B5EF4-FFF2-40B4-BE49-F238E27FC236}">
                  <a16:creationId xmlns:a16="http://schemas.microsoft.com/office/drawing/2014/main" id="{9767BF79-BEE2-4755-9B4D-491683F9A247}"/>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Oval 218">
              <a:extLst>
                <a:ext uri="{FF2B5EF4-FFF2-40B4-BE49-F238E27FC236}">
                  <a16:creationId xmlns:a16="http://schemas.microsoft.com/office/drawing/2014/main" id="{96EA3CE8-CE67-46F0-8942-E9DD33EC6AB4}"/>
                </a:ext>
              </a:extLst>
            </p:cNvPr>
            <p:cNvSpPr/>
            <p:nvPr/>
          </p:nvSpPr>
          <p:spPr bwMode="auto">
            <a:xfrm>
              <a:off x="8567675" y="6095745"/>
              <a:ext cx="647663" cy="647662"/>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Oval 9">
              <a:extLst>
                <a:ext uri="{FF2B5EF4-FFF2-40B4-BE49-F238E27FC236}">
                  <a16:creationId xmlns:a16="http://schemas.microsoft.com/office/drawing/2014/main" id="{DB431BEF-50AC-41CA-88A6-663606563B29}"/>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1A294A52-E3E4-422B-82AC-31C40C86506B}"/>
              </a:ext>
            </a:extLst>
          </p:cNvPr>
          <p:cNvGrpSpPr/>
          <p:nvPr/>
        </p:nvGrpSpPr>
        <p:grpSpPr>
          <a:xfrm>
            <a:off x="9172135" y="5047211"/>
            <a:ext cx="563313" cy="579144"/>
            <a:chOff x="2776302" y="4657642"/>
            <a:chExt cx="1550488" cy="1594059"/>
          </a:xfrm>
        </p:grpSpPr>
        <p:sp>
          <p:nvSpPr>
            <p:cNvPr id="222" name="Cylinder 812">
              <a:extLst>
                <a:ext uri="{FF2B5EF4-FFF2-40B4-BE49-F238E27FC236}">
                  <a16:creationId xmlns:a16="http://schemas.microsoft.com/office/drawing/2014/main" id="{230427D2-1FBD-4CF1-8608-FA47BA0FEA07}"/>
                </a:ext>
              </a:extLst>
            </p:cNvPr>
            <p:cNvSpPr/>
            <p:nvPr/>
          </p:nvSpPr>
          <p:spPr bwMode="auto">
            <a:xfrm>
              <a:off x="2776302" y="4657642"/>
              <a:ext cx="1043832" cy="1371349"/>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00" b="1">
                  <a:solidFill>
                    <a:schemeClr val="tx1"/>
                  </a:solidFill>
                  <a:latin typeface="Segoe UI" panose="020B0502040204020203" pitchFamily="34" charset="0"/>
                  <a:ea typeface="Segoe UI Semibold" charset="0"/>
                  <a:cs typeface="Segoe UI" panose="020B0502040204020203" pitchFamily="34" charset="0"/>
                </a:rPr>
                <a:t>SQL</a:t>
              </a:r>
            </a:p>
          </p:txBody>
        </p:sp>
        <p:sp>
          <p:nvSpPr>
            <p:cNvPr id="223" name="Freeform 146">
              <a:extLst>
                <a:ext uri="{FF2B5EF4-FFF2-40B4-BE49-F238E27FC236}">
                  <a16:creationId xmlns:a16="http://schemas.microsoft.com/office/drawing/2014/main" id="{3E134ACC-76FE-4F6B-B667-F0AF66F1273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00" b="1">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24" name="Group 223">
            <a:extLst>
              <a:ext uri="{FF2B5EF4-FFF2-40B4-BE49-F238E27FC236}">
                <a16:creationId xmlns:a16="http://schemas.microsoft.com/office/drawing/2014/main" id="{BA85E699-6C47-4109-A941-5151CE1D2AB4}"/>
              </a:ext>
            </a:extLst>
          </p:cNvPr>
          <p:cNvGrpSpPr/>
          <p:nvPr/>
        </p:nvGrpSpPr>
        <p:grpSpPr>
          <a:xfrm>
            <a:off x="8195105" y="2587718"/>
            <a:ext cx="495648" cy="441980"/>
            <a:chOff x="2922017" y="3436258"/>
            <a:chExt cx="1405852" cy="1211942"/>
          </a:xfrm>
        </p:grpSpPr>
        <p:sp>
          <p:nvSpPr>
            <p:cNvPr id="225" name="Hexagon 224">
              <a:extLst>
                <a:ext uri="{FF2B5EF4-FFF2-40B4-BE49-F238E27FC236}">
                  <a16:creationId xmlns:a16="http://schemas.microsoft.com/office/drawing/2014/main" id="{152800F1-E54D-4208-B6CE-B8AFDBD7AB2A}"/>
                </a:ext>
              </a:extLst>
            </p:cNvPr>
            <p:cNvSpPr/>
            <p:nvPr/>
          </p:nvSpPr>
          <p:spPr bwMode="auto">
            <a:xfrm>
              <a:off x="2922017" y="3436258"/>
              <a:ext cx="1405852" cy="1211942"/>
            </a:xfrm>
            <a:prstGeom prst="hexagon">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6" name="Group 225">
              <a:extLst>
                <a:ext uri="{FF2B5EF4-FFF2-40B4-BE49-F238E27FC236}">
                  <a16:creationId xmlns:a16="http://schemas.microsoft.com/office/drawing/2014/main" id="{C0D84D8F-9FF7-4078-9C50-199F7B239F93}"/>
                </a:ext>
              </a:extLst>
            </p:cNvPr>
            <p:cNvGrpSpPr/>
            <p:nvPr/>
          </p:nvGrpSpPr>
          <p:grpSpPr>
            <a:xfrm flipH="1">
              <a:off x="3278166" y="3687836"/>
              <a:ext cx="693558" cy="708785"/>
              <a:chOff x="590955" y="3692672"/>
              <a:chExt cx="693558" cy="708785"/>
            </a:xfrm>
          </p:grpSpPr>
          <p:sp>
            <p:nvSpPr>
              <p:cNvPr id="227" name="Snip Single Corner Rectangle 26">
                <a:extLst>
                  <a:ext uri="{FF2B5EF4-FFF2-40B4-BE49-F238E27FC236}">
                    <a16:creationId xmlns:a16="http://schemas.microsoft.com/office/drawing/2014/main" id="{B5A9E99F-609A-4A41-A5ED-59ED0C190626}"/>
                  </a:ext>
                </a:extLst>
              </p:cNvPr>
              <p:cNvSpPr/>
              <p:nvPr/>
            </p:nvSpPr>
            <p:spPr bwMode="auto">
              <a:xfrm flipH="1">
                <a:off x="590955" y="3692672"/>
                <a:ext cx="693558" cy="708785"/>
              </a:xfrm>
              <a:prstGeom prst="snip1Rect">
                <a:avLst>
                  <a:gd name="adj" fmla="val 28736"/>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510" b="1">
                    <a:solidFill>
                      <a:schemeClr val="tx1"/>
                    </a:solidFill>
                    <a:latin typeface="Segoe UI" panose="020B0502040204020203" pitchFamily="34" charset="0"/>
                    <a:ea typeface="Segoe UI Semibold" charset="0"/>
                    <a:cs typeface="Segoe UI" panose="020B0502040204020203" pitchFamily="34" charset="0"/>
                  </a:rPr>
                  <a:t>10</a:t>
                </a:r>
                <a:br>
                  <a:rPr lang="en-US" sz="510" b="1">
                    <a:solidFill>
                      <a:schemeClr val="tx1"/>
                    </a:solidFill>
                    <a:latin typeface="Segoe UI" panose="020B0502040204020203" pitchFamily="34" charset="0"/>
                    <a:ea typeface="Segoe UI Semibold" charset="0"/>
                    <a:cs typeface="Segoe UI" panose="020B0502040204020203" pitchFamily="34" charset="0"/>
                  </a:rPr>
                </a:br>
                <a:r>
                  <a:rPr lang="en-US" sz="510" b="1">
                    <a:solidFill>
                      <a:schemeClr val="tx1"/>
                    </a:solidFill>
                    <a:latin typeface="Segoe UI" panose="020B0502040204020203" pitchFamily="34" charset="0"/>
                    <a:ea typeface="Segoe UI Semibold" charset="0"/>
                    <a:cs typeface="Segoe UI" panose="020B0502040204020203" pitchFamily="34" charset="0"/>
                  </a:rPr>
                  <a:t>01</a:t>
                </a:r>
              </a:p>
            </p:txBody>
          </p:sp>
          <p:sp>
            <p:nvSpPr>
              <p:cNvPr id="228" name="Triangle 27">
                <a:extLst>
                  <a:ext uri="{FF2B5EF4-FFF2-40B4-BE49-F238E27FC236}">
                    <a16:creationId xmlns:a16="http://schemas.microsoft.com/office/drawing/2014/main" id="{F223E393-9067-4955-A823-E7A4FA7AC297}"/>
                  </a:ext>
                </a:extLst>
              </p:cNvPr>
              <p:cNvSpPr/>
              <p:nvPr/>
            </p:nvSpPr>
            <p:spPr bwMode="auto">
              <a:xfrm rot="8100000">
                <a:off x="605734" y="3761863"/>
                <a:ext cx="275229" cy="116186"/>
              </a:xfrm>
              <a:prstGeom prst="triangl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5832974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A7EBAE-6133-4513-8C12-1A7E66277665}"/>
              </a:ext>
            </a:extLst>
          </p:cNvPr>
          <p:cNvSpPr>
            <a:spLocks noGrp="1"/>
          </p:cNvSpPr>
          <p:nvPr>
            <p:ph type="title"/>
          </p:nvPr>
        </p:nvSpPr>
        <p:spPr/>
        <p:txBody>
          <a:bodyPr/>
          <a:lstStyle/>
          <a:p>
            <a:pPr>
              <a:spcAft>
                <a:spcPts val="612"/>
              </a:spcAft>
              <a:defRPr/>
            </a:pPr>
            <a:r>
              <a:rPr lang="en-US"/>
              <a:t>Artificial intelligence</a:t>
            </a:r>
          </a:p>
        </p:txBody>
      </p:sp>
      <p:sp>
        <p:nvSpPr>
          <p:cNvPr id="25" name="Text Placeholder 4">
            <a:extLst>
              <a:ext uri="{FF2B5EF4-FFF2-40B4-BE49-F238E27FC236}">
                <a16:creationId xmlns:a16="http://schemas.microsoft.com/office/drawing/2014/main" id="{70B98024-A359-964B-9850-B7C144E780F5}"/>
              </a:ext>
            </a:extLst>
          </p:cNvPr>
          <p:cNvSpPr txBox="1">
            <a:spLocks/>
          </p:cNvSpPr>
          <p:nvPr/>
        </p:nvSpPr>
        <p:spPr>
          <a:xfrm>
            <a:off x="433388" y="2131654"/>
            <a:ext cx="5707062"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lnSpc>
                <a:spcPct val="90000"/>
              </a:lnSpc>
              <a:spcBef>
                <a:spcPts val="600"/>
              </a:spcBef>
              <a:spcAft>
                <a:spcPts val="600"/>
              </a:spcAft>
              <a:defRPr/>
            </a:pPr>
            <a:r>
              <a:rPr lang="en-US" sz="1800" b="1">
                <a:solidFill>
                  <a:schemeClr val="tx1"/>
                </a:solidFill>
                <a:latin typeface="+mj-lt"/>
                <a:cs typeface="Segoe UI Semilight" charset="0"/>
              </a:rPr>
              <a:t>Meet and exceed your business requirements:</a:t>
            </a:r>
          </a:p>
          <a:p>
            <a:pPr marL="0" lvl="1" indent="-285750" defTabSz="932597">
              <a:lnSpc>
                <a:spcPct val="90000"/>
              </a:lnSpc>
              <a:spcBef>
                <a:spcPts val="600"/>
              </a:spcBef>
              <a:spcAft>
                <a:spcPts val="600"/>
              </a:spcAft>
              <a:defRPr/>
            </a:pPr>
            <a:r>
              <a:rPr lang="en-US" sz="1600">
                <a:solidFill>
                  <a:schemeClr val="tx1"/>
                </a:solidFill>
                <a:cs typeface="Segoe UI Semilight" charset="0"/>
              </a:rPr>
              <a:t>Extend and scale customer care resources</a:t>
            </a:r>
          </a:p>
          <a:p>
            <a:pPr marL="0" lvl="1" indent="-285750" defTabSz="932597">
              <a:lnSpc>
                <a:spcPct val="90000"/>
              </a:lnSpc>
              <a:spcBef>
                <a:spcPts val="600"/>
              </a:spcBef>
              <a:spcAft>
                <a:spcPts val="600"/>
              </a:spcAft>
              <a:defRPr/>
            </a:pPr>
            <a:r>
              <a:rPr lang="en-US" sz="1600">
                <a:solidFill>
                  <a:schemeClr val="tx1"/>
                </a:solidFill>
                <a:cs typeface="Segoe UI Semilight" charset="0"/>
              </a:rPr>
              <a:t>Interpret and respond to customer engagement </a:t>
            </a:r>
            <a:br>
              <a:rPr lang="en-US" sz="1600">
                <a:solidFill>
                  <a:schemeClr val="tx1"/>
                </a:solidFill>
                <a:cs typeface="Segoe UI Semilight" charset="0"/>
              </a:rPr>
            </a:br>
            <a:r>
              <a:rPr lang="en-US" sz="1600">
                <a:solidFill>
                  <a:schemeClr val="tx1"/>
                </a:solidFill>
                <a:cs typeface="Segoe UI Semilight" charset="0"/>
              </a:rPr>
              <a:t>across text, image, voice </a:t>
            </a:r>
          </a:p>
          <a:p>
            <a:pPr marL="0" lvl="1" indent="-285750" defTabSz="932597">
              <a:lnSpc>
                <a:spcPct val="90000"/>
              </a:lnSpc>
              <a:spcBef>
                <a:spcPts val="600"/>
              </a:spcBef>
              <a:spcAft>
                <a:spcPts val="600"/>
              </a:spcAft>
              <a:defRPr/>
            </a:pPr>
            <a:r>
              <a:rPr lang="en-US" sz="1600">
                <a:solidFill>
                  <a:schemeClr val="tx1"/>
                </a:solidFill>
                <a:cs typeface="Segoe UI Semilight" charset="0"/>
              </a:rPr>
              <a:t>Apply real-time analytics for sentiment analysis</a:t>
            </a:r>
          </a:p>
          <a:p>
            <a:pPr marL="0" lvl="1" indent="-285750" defTabSz="932597">
              <a:lnSpc>
                <a:spcPct val="90000"/>
              </a:lnSpc>
              <a:spcBef>
                <a:spcPts val="600"/>
              </a:spcBef>
              <a:spcAft>
                <a:spcPts val="600"/>
              </a:spcAft>
              <a:defRPr/>
            </a:pPr>
            <a:r>
              <a:rPr lang="en-US" sz="1600">
                <a:solidFill>
                  <a:schemeClr val="tx1"/>
                </a:solidFill>
                <a:cs typeface="Segoe UI Semilight" charset="0"/>
              </a:rPr>
              <a:t>Transfer to live agents on-the-fly</a:t>
            </a:r>
          </a:p>
          <a:p>
            <a:pPr marL="0" lvl="1" defTabSz="932597">
              <a:spcAft>
                <a:spcPts val="1020"/>
              </a:spcAft>
              <a:defRPr/>
            </a:pPr>
            <a:endParaRPr lang="en-US" spc="102">
              <a:solidFill>
                <a:schemeClr val="accent1"/>
              </a:solidFill>
              <a:cs typeface="Segoe UI Semilight" charset="0"/>
            </a:endParaRPr>
          </a:p>
        </p:txBody>
      </p:sp>
      <p:sp>
        <p:nvSpPr>
          <p:cNvPr id="26" name="Text Placeholder 3">
            <a:extLst>
              <a:ext uri="{FF2B5EF4-FFF2-40B4-BE49-F238E27FC236}">
                <a16:creationId xmlns:a16="http://schemas.microsoft.com/office/drawing/2014/main" id="{DE2BC445-2C69-2540-9E4D-7B64763D11B4}"/>
              </a:ext>
            </a:extLst>
          </p:cNvPr>
          <p:cNvSpPr txBox="1">
            <a:spLocks/>
          </p:cNvSpPr>
          <p:nvPr/>
        </p:nvSpPr>
        <p:spPr>
          <a:xfrm>
            <a:off x="6324278" y="2147313"/>
            <a:ext cx="4615068" cy="96763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defTabSz="932597">
              <a:lnSpc>
                <a:spcPct val="90000"/>
              </a:lnSpc>
              <a:spcBef>
                <a:spcPts val="600"/>
              </a:spcBef>
              <a:spcAft>
                <a:spcPts val="0"/>
              </a:spcAft>
              <a:defRPr/>
            </a:pPr>
            <a:r>
              <a:rPr lang="en-US">
                <a:solidFill>
                  <a:schemeClr val="tx2"/>
                </a:solidFill>
                <a:latin typeface="+mj-lt"/>
                <a:cs typeface="Segoe UI Semilight" charset="0"/>
              </a:rPr>
              <a:t>Transform global apps by increasing customer engagement through chatbots and human-like intelligence</a:t>
            </a:r>
          </a:p>
          <a:p>
            <a:pPr defTabSz="932597">
              <a:buSzTx/>
              <a:defRPr/>
            </a:pPr>
            <a:endParaRPr lang="en-US" sz="1428" spc="102">
              <a:solidFill>
                <a:schemeClr val="tx1"/>
              </a:solidFill>
              <a:latin typeface="Segoe UI Semilight" charset="0"/>
              <a:cs typeface="Segoe UI Semilight" charset="0"/>
            </a:endParaRPr>
          </a:p>
        </p:txBody>
      </p:sp>
      <p:sp>
        <p:nvSpPr>
          <p:cNvPr id="27" name="light" title="Icon of a lightbulb">
            <a:extLst>
              <a:ext uri="{FF2B5EF4-FFF2-40B4-BE49-F238E27FC236}">
                <a16:creationId xmlns:a16="http://schemas.microsoft.com/office/drawing/2014/main" id="{7A4D8055-BCD5-E043-A711-2308072E6F57}"/>
              </a:ext>
            </a:extLst>
          </p:cNvPr>
          <p:cNvSpPr>
            <a:spLocks noChangeAspect="1" noEditPoints="1"/>
          </p:cNvSpPr>
          <p:nvPr/>
        </p:nvSpPr>
        <p:spPr bwMode="auto">
          <a:xfrm>
            <a:off x="11633010" y="457756"/>
            <a:ext cx="365315" cy="54237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39496452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08A6352-FD7C-BD43-8202-2F7167A02A14}"/>
              </a:ext>
            </a:extLst>
          </p:cNvPr>
          <p:cNvGrpSpPr/>
          <p:nvPr/>
        </p:nvGrpSpPr>
        <p:grpSpPr>
          <a:xfrm>
            <a:off x="5275449" y="1301064"/>
            <a:ext cx="6722876" cy="4392395"/>
            <a:chOff x="302304" y="1811986"/>
            <a:chExt cx="6722876" cy="4392395"/>
          </a:xfrm>
        </p:grpSpPr>
        <p:pic>
          <p:nvPicPr>
            <p:cNvPr id="6" name="Picture 5" descr="A picture containing thing, object&#10;&#10;Description generated with high confidence">
              <a:extLst>
                <a:ext uri="{FF2B5EF4-FFF2-40B4-BE49-F238E27FC236}">
                  <a16:creationId xmlns:a16="http://schemas.microsoft.com/office/drawing/2014/main" id="{F4A5E89A-63D1-48C1-A1BD-A80D5035F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260" y="2814624"/>
              <a:ext cx="469236" cy="245434"/>
            </a:xfrm>
            <a:prstGeom prst="rect">
              <a:avLst/>
            </a:prstGeom>
          </p:spPr>
        </p:pic>
        <p:sp>
          <p:nvSpPr>
            <p:cNvPr id="7" name="Rectangle 6">
              <a:extLst>
                <a:ext uri="{FF2B5EF4-FFF2-40B4-BE49-F238E27FC236}">
                  <a16:creationId xmlns:a16="http://schemas.microsoft.com/office/drawing/2014/main" id="{3FDE610E-1909-4723-9F76-6BBF4C5321BE}"/>
                </a:ext>
              </a:extLst>
            </p:cNvPr>
            <p:cNvSpPr/>
            <p:nvPr/>
          </p:nvSpPr>
          <p:spPr bwMode="auto">
            <a:xfrm>
              <a:off x="2989102" y="2364815"/>
              <a:ext cx="843786" cy="1277010"/>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918" b="1">
                <a:solidFill>
                  <a:srgbClr val="0078D7"/>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0742C530-DD50-46A7-8252-37BFBB20D487}"/>
                </a:ext>
              </a:extLst>
            </p:cNvPr>
            <p:cNvSpPr txBox="1"/>
            <p:nvPr/>
          </p:nvSpPr>
          <p:spPr>
            <a:xfrm>
              <a:off x="1799856" y="4086622"/>
              <a:ext cx="754077" cy="595044"/>
            </a:xfrm>
            <a:prstGeom prst="rect">
              <a:avLst/>
            </a:prstGeom>
            <a:noFill/>
          </p:spPr>
          <p:txBody>
            <a:bodyPr wrap="square" lIns="93260" tIns="46630" rIns="93260" bIns="93260" rtlCol="0">
              <a:spAutoFit/>
            </a:bodyPr>
            <a:lstStyle/>
            <a:p>
              <a:pPr algn="ctr" defTabSz="932597">
                <a:lnSpc>
                  <a:spcPct val="90000"/>
                </a:lnSpc>
                <a:spcAft>
                  <a:spcPts val="612"/>
                </a:spcAft>
                <a:defRPr/>
              </a:pPr>
              <a:r>
                <a:rPr lang="en-US" sz="1071" b="1">
                  <a:solidFill>
                    <a:srgbClr val="0078D7"/>
                  </a:solidFill>
                  <a:latin typeface="Segoe UI"/>
                  <a:cs typeface="Segoe UI" pitchFamily="34" charset="0"/>
                </a:rPr>
                <a:t>Azure Storage Blobs</a:t>
              </a:r>
            </a:p>
          </p:txBody>
        </p:sp>
        <p:cxnSp>
          <p:nvCxnSpPr>
            <p:cNvPr id="32" name="Straight Arrow Connector 31">
              <a:extLst>
                <a:ext uri="{FF2B5EF4-FFF2-40B4-BE49-F238E27FC236}">
                  <a16:creationId xmlns:a16="http://schemas.microsoft.com/office/drawing/2014/main" id="{90E79B68-C624-4C98-9C08-08C937C6329B}"/>
                </a:ext>
              </a:extLst>
            </p:cNvPr>
            <p:cNvCxnSpPr>
              <a:cxnSpLocks/>
            </p:cNvCxnSpPr>
            <p:nvPr/>
          </p:nvCxnSpPr>
          <p:spPr>
            <a:xfrm>
              <a:off x="2560637" y="2968151"/>
              <a:ext cx="387299" cy="0"/>
            </a:xfrm>
            <a:prstGeom prst="straightConnector1">
              <a:avLst/>
            </a:prstGeom>
            <a:ln w="19050">
              <a:solidFill>
                <a:schemeClr val="tx1"/>
              </a:solidFill>
              <a:prstDash val="sysDash"/>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AAF40A1-0E85-4BA0-8FF1-63046ACD6B69}"/>
                </a:ext>
              </a:extLst>
            </p:cNvPr>
            <p:cNvSpPr txBox="1"/>
            <p:nvPr/>
          </p:nvSpPr>
          <p:spPr>
            <a:xfrm>
              <a:off x="1751911" y="5474751"/>
              <a:ext cx="737071" cy="3907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71" b="1">
                  <a:solidFill>
                    <a:srgbClr val="0078D7"/>
                  </a:solidFill>
                  <a:latin typeface="Segoe UI"/>
                  <a:cs typeface="Segoe UI" pitchFamily="34" charset="0"/>
                </a:rPr>
                <a:t>Azure SQL DB</a:t>
              </a:r>
            </a:p>
          </p:txBody>
        </p:sp>
        <p:sp>
          <p:nvSpPr>
            <p:cNvPr id="51" name="TextBox 50">
              <a:extLst>
                <a:ext uri="{FF2B5EF4-FFF2-40B4-BE49-F238E27FC236}">
                  <a16:creationId xmlns:a16="http://schemas.microsoft.com/office/drawing/2014/main" id="{07D3F103-5EB5-47D9-AA1D-041B76DFD442}"/>
                </a:ext>
              </a:extLst>
            </p:cNvPr>
            <p:cNvSpPr txBox="1"/>
            <p:nvPr/>
          </p:nvSpPr>
          <p:spPr>
            <a:xfrm>
              <a:off x="1811407" y="2892801"/>
              <a:ext cx="707387" cy="595044"/>
            </a:xfrm>
            <a:prstGeom prst="rect">
              <a:avLst/>
            </a:prstGeom>
            <a:noFill/>
          </p:spPr>
          <p:txBody>
            <a:bodyPr wrap="square" lIns="93260" tIns="46630" rIns="93260" bIns="93260" rtlCol="0">
              <a:spAutoFit/>
            </a:bodyPr>
            <a:lstStyle/>
            <a:p>
              <a:pPr algn="ctr" defTabSz="932597">
                <a:lnSpc>
                  <a:spcPct val="90000"/>
                </a:lnSpc>
                <a:spcAft>
                  <a:spcPts val="612"/>
                </a:spcAft>
                <a:defRPr/>
              </a:pPr>
              <a:r>
                <a:rPr lang="en-US" sz="1071" b="1">
                  <a:solidFill>
                    <a:srgbClr val="0078D7"/>
                  </a:solidFill>
                  <a:latin typeface="Segoe UI"/>
                  <a:cs typeface="Segoe UI" pitchFamily="34" charset="0"/>
                </a:rPr>
                <a:t>Azure Cosmos DB</a:t>
              </a:r>
            </a:p>
          </p:txBody>
        </p:sp>
        <p:grpSp>
          <p:nvGrpSpPr>
            <p:cNvPr id="57" name="Group 56">
              <a:extLst>
                <a:ext uri="{FF2B5EF4-FFF2-40B4-BE49-F238E27FC236}">
                  <a16:creationId xmlns:a16="http://schemas.microsoft.com/office/drawing/2014/main" id="{7271209C-2D3F-4986-9065-69D875B4E882}"/>
                </a:ext>
              </a:extLst>
            </p:cNvPr>
            <p:cNvGrpSpPr/>
            <p:nvPr/>
          </p:nvGrpSpPr>
          <p:grpSpPr>
            <a:xfrm rot="16200000">
              <a:off x="4751513" y="2699692"/>
              <a:ext cx="837241" cy="2858210"/>
              <a:chOff x="2916291" y="4033259"/>
              <a:chExt cx="1139736" cy="281704"/>
            </a:xfrm>
          </p:grpSpPr>
          <p:cxnSp>
            <p:nvCxnSpPr>
              <p:cNvPr id="58" name="Straight Connector 57">
                <a:extLst>
                  <a:ext uri="{FF2B5EF4-FFF2-40B4-BE49-F238E27FC236}">
                    <a16:creationId xmlns:a16="http://schemas.microsoft.com/office/drawing/2014/main" id="{4090955E-4AC1-459F-94C2-50DC3AE223A9}"/>
                  </a:ext>
                </a:extLst>
              </p:cNvPr>
              <p:cNvCxnSpPr>
                <a:cxnSpLocks/>
              </p:cNvCxnSpPr>
              <p:nvPr/>
            </p:nvCxnSpPr>
            <p:spPr>
              <a:xfrm>
                <a:off x="2935399" y="4314963"/>
                <a:ext cx="1120628" cy="0"/>
              </a:xfrm>
              <a:prstGeom prst="line">
                <a:avLst/>
              </a:prstGeom>
              <a:ln w="19050">
                <a:solidFill>
                  <a:schemeClr val="tx1"/>
                </a:solidFill>
                <a:prstDash val="sysDash"/>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022B3F7-03EC-4CCA-BFFF-8BA6E549573D}"/>
                  </a:ext>
                </a:extLst>
              </p:cNvPr>
              <p:cNvCxnSpPr>
                <a:cxnSpLocks/>
              </p:cNvCxnSpPr>
              <p:nvPr/>
            </p:nvCxnSpPr>
            <p:spPr>
              <a:xfrm flipH="1">
                <a:off x="2916291" y="4033259"/>
                <a:ext cx="1" cy="280579"/>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37E519B1-8FC7-481E-934A-33DE9CAEB3BD}"/>
                </a:ext>
              </a:extLst>
            </p:cNvPr>
            <p:cNvGrpSpPr/>
            <p:nvPr/>
          </p:nvGrpSpPr>
          <p:grpSpPr>
            <a:xfrm>
              <a:off x="302304" y="3078112"/>
              <a:ext cx="1236213" cy="2363561"/>
              <a:chOff x="78107" y="2275437"/>
              <a:chExt cx="1236213" cy="2363561"/>
            </a:xfrm>
          </p:grpSpPr>
          <p:grpSp>
            <p:nvGrpSpPr>
              <p:cNvPr id="65" name="Group 64">
                <a:extLst>
                  <a:ext uri="{FF2B5EF4-FFF2-40B4-BE49-F238E27FC236}">
                    <a16:creationId xmlns:a16="http://schemas.microsoft.com/office/drawing/2014/main" id="{6BA3D4B3-D6AE-45B2-BA9D-EA7D8B603182}"/>
                  </a:ext>
                </a:extLst>
              </p:cNvPr>
              <p:cNvGrpSpPr/>
              <p:nvPr/>
            </p:nvGrpSpPr>
            <p:grpSpPr>
              <a:xfrm>
                <a:off x="78107" y="3713496"/>
                <a:ext cx="1025617" cy="810057"/>
                <a:chOff x="7168399" y="2094589"/>
                <a:chExt cx="1005598" cy="794246"/>
              </a:xfrm>
            </p:grpSpPr>
            <p:sp>
              <p:nvSpPr>
                <p:cNvPr id="72" name="Freeform 261">
                  <a:extLst>
                    <a:ext uri="{FF2B5EF4-FFF2-40B4-BE49-F238E27FC236}">
                      <a16:creationId xmlns:a16="http://schemas.microsoft.com/office/drawing/2014/main" id="{A4E3BBB7-8893-47BA-A928-874CEEAAEF0E}"/>
                    </a:ext>
                  </a:extLst>
                </p:cNvPr>
                <p:cNvSpPr/>
                <p:nvPr/>
              </p:nvSpPr>
              <p:spPr>
                <a:xfrm>
                  <a:off x="7371662" y="2094589"/>
                  <a:ext cx="615312" cy="41411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836">
                    <a:solidFill>
                      <a:srgbClr val="FFFFFF"/>
                    </a:solidFill>
                    <a:latin typeface="Segoe UI"/>
                  </a:endParaRPr>
                </a:p>
              </p:txBody>
            </p:sp>
            <p:sp>
              <p:nvSpPr>
                <p:cNvPr id="73" name="TextBox 72">
                  <a:extLst>
                    <a:ext uri="{FF2B5EF4-FFF2-40B4-BE49-F238E27FC236}">
                      <a16:creationId xmlns:a16="http://schemas.microsoft.com/office/drawing/2014/main" id="{1E10350B-200A-471D-9FF4-923D9D162DB8}"/>
                    </a:ext>
                  </a:extLst>
                </p:cNvPr>
                <p:cNvSpPr txBox="1"/>
                <p:nvPr/>
              </p:nvSpPr>
              <p:spPr>
                <a:xfrm>
                  <a:off x="7168399" y="2499882"/>
                  <a:ext cx="1005598" cy="388953"/>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71" b="1">
                      <a:solidFill>
                        <a:srgbClr val="0078D7"/>
                      </a:solidFill>
                      <a:latin typeface="Segoe UI"/>
                      <a:cs typeface="Segoe UI" pitchFamily="34" charset="0"/>
                    </a:rPr>
                    <a:t>Website &amp; mobile apps</a:t>
                  </a:r>
                </a:p>
              </p:txBody>
            </p:sp>
            <p:sp>
              <p:nvSpPr>
                <p:cNvPr id="74" name="Freeform 90">
                  <a:extLst>
                    <a:ext uri="{FF2B5EF4-FFF2-40B4-BE49-F238E27FC236}">
                      <a16:creationId xmlns:a16="http://schemas.microsoft.com/office/drawing/2014/main" id="{44D82030-392B-49DD-8331-550CCE41E387}"/>
                    </a:ext>
                  </a:extLst>
                </p:cNvPr>
                <p:cNvSpPr>
                  <a:spLocks noEditPoints="1"/>
                </p:cNvSpPr>
                <p:nvPr/>
              </p:nvSpPr>
              <p:spPr bwMode="black">
                <a:xfrm>
                  <a:off x="7575312" y="2207982"/>
                  <a:ext cx="208013" cy="228158"/>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tx1"/>
                </a:solidFill>
                <a:ln>
                  <a:noFill/>
                </a:ln>
                <a:extLst/>
              </p:spPr>
              <p:txBody>
                <a:bodyPr vert="horz" wrap="square" lIns="111925" tIns="55963" rIns="111925" bIns="55963" numCol="1" anchor="t" anchorCtr="0" compatLnSpc="1">
                  <a:prstTxWarp prst="textNoShape">
                    <a:avLst/>
                  </a:prstTxWarp>
                </a:bodyPr>
                <a:lstStyle/>
                <a:p>
                  <a:pPr defTabSz="1243431">
                    <a:defRPr/>
                  </a:pPr>
                  <a:endParaRPr lang="en-US" sz="2175">
                    <a:solidFill>
                      <a:srgbClr val="FFFFFF"/>
                    </a:solidFill>
                    <a:latin typeface="Calibri"/>
                  </a:endParaRPr>
                </a:p>
              </p:txBody>
            </p:sp>
          </p:grpSp>
          <p:grpSp>
            <p:nvGrpSpPr>
              <p:cNvPr id="66" name="Group 65">
                <a:extLst>
                  <a:ext uri="{FF2B5EF4-FFF2-40B4-BE49-F238E27FC236}">
                    <a16:creationId xmlns:a16="http://schemas.microsoft.com/office/drawing/2014/main" id="{7995C419-1EF7-4B77-81BB-257C1A2B14A7}"/>
                  </a:ext>
                </a:extLst>
              </p:cNvPr>
              <p:cNvGrpSpPr/>
              <p:nvPr/>
            </p:nvGrpSpPr>
            <p:grpSpPr>
              <a:xfrm>
                <a:off x="131357" y="2685170"/>
                <a:ext cx="932379" cy="819058"/>
                <a:chOff x="7186980" y="3111000"/>
                <a:chExt cx="914180" cy="803071"/>
              </a:xfrm>
            </p:grpSpPr>
            <p:sp>
              <p:nvSpPr>
                <p:cNvPr id="69" name="Freeform 261">
                  <a:extLst>
                    <a:ext uri="{FF2B5EF4-FFF2-40B4-BE49-F238E27FC236}">
                      <a16:creationId xmlns:a16="http://schemas.microsoft.com/office/drawing/2014/main" id="{B21A96BD-ABDE-4979-B88C-9A2F45FBAB30}"/>
                    </a:ext>
                  </a:extLst>
                </p:cNvPr>
                <p:cNvSpPr/>
                <p:nvPr/>
              </p:nvSpPr>
              <p:spPr>
                <a:xfrm>
                  <a:off x="7338033" y="3111000"/>
                  <a:ext cx="615312" cy="41411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836">
                    <a:solidFill>
                      <a:srgbClr val="FFFFFF"/>
                    </a:solidFill>
                    <a:latin typeface="Segoe UI"/>
                  </a:endParaRPr>
                </a:p>
              </p:txBody>
            </p:sp>
            <p:sp>
              <p:nvSpPr>
                <p:cNvPr id="70" name="TextBox 69">
                  <a:extLst>
                    <a:ext uri="{FF2B5EF4-FFF2-40B4-BE49-F238E27FC236}">
                      <a16:creationId xmlns:a16="http://schemas.microsoft.com/office/drawing/2014/main" id="{5832887C-2247-4CD4-B9B0-B67536C089BC}"/>
                    </a:ext>
                  </a:extLst>
                </p:cNvPr>
                <p:cNvSpPr txBox="1"/>
                <p:nvPr/>
              </p:nvSpPr>
              <p:spPr>
                <a:xfrm>
                  <a:off x="7186980" y="3525118"/>
                  <a:ext cx="914180" cy="388953"/>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71" b="1">
                      <a:solidFill>
                        <a:srgbClr val="0078D7"/>
                      </a:solidFill>
                      <a:latin typeface="Segoe UI"/>
                      <a:cs typeface="Segoe UI" pitchFamily="34" charset="0"/>
                    </a:rPr>
                    <a:t>LOB &amp; POS apps</a:t>
                  </a:r>
                </a:p>
              </p:txBody>
            </p:sp>
            <p:sp>
              <p:nvSpPr>
                <p:cNvPr id="71" name="Freeform 158">
                  <a:extLst>
                    <a:ext uri="{FF2B5EF4-FFF2-40B4-BE49-F238E27FC236}">
                      <a16:creationId xmlns:a16="http://schemas.microsoft.com/office/drawing/2014/main" id="{8228B25F-7937-45B0-B702-906128801528}"/>
                    </a:ext>
                  </a:extLst>
                </p:cNvPr>
                <p:cNvSpPr>
                  <a:spLocks noChangeAspect="1"/>
                </p:cNvSpPr>
                <p:nvPr/>
              </p:nvSpPr>
              <p:spPr bwMode="black">
                <a:xfrm>
                  <a:off x="7534232" y="3227751"/>
                  <a:ext cx="222915" cy="214575"/>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7" name="Rectangle 66">
                <a:extLst>
                  <a:ext uri="{FF2B5EF4-FFF2-40B4-BE49-F238E27FC236}">
                    <a16:creationId xmlns:a16="http://schemas.microsoft.com/office/drawing/2014/main" id="{6ECAF76D-40D9-4659-86BB-F0412C086721}"/>
                  </a:ext>
                </a:extLst>
              </p:cNvPr>
              <p:cNvSpPr/>
              <p:nvPr/>
            </p:nvSpPr>
            <p:spPr bwMode="auto">
              <a:xfrm>
                <a:off x="104381" y="2275437"/>
                <a:ext cx="1060756" cy="2363561"/>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918" b="1">
                  <a:solidFill>
                    <a:srgbClr val="0078D7"/>
                  </a:solidFill>
                  <a:ea typeface="Segoe UI" pitchFamily="34" charset="0"/>
                  <a:cs typeface="Segoe UI" pitchFamily="34" charset="0"/>
                </a:endParaRPr>
              </a:p>
            </p:txBody>
          </p:sp>
          <p:sp>
            <p:nvSpPr>
              <p:cNvPr id="68" name="TextBox 67">
                <a:extLst>
                  <a:ext uri="{FF2B5EF4-FFF2-40B4-BE49-F238E27FC236}">
                    <a16:creationId xmlns:a16="http://schemas.microsoft.com/office/drawing/2014/main" id="{F5D27B93-71EF-47DF-9098-41F308735D88}"/>
                  </a:ext>
                </a:extLst>
              </p:cNvPr>
              <p:cNvSpPr txBox="1"/>
              <p:nvPr/>
            </p:nvSpPr>
            <p:spPr>
              <a:xfrm>
                <a:off x="161003" y="2321048"/>
                <a:ext cx="1153317" cy="221321"/>
              </a:xfrm>
              <a:prstGeom prst="rect">
                <a:avLst/>
              </a:prstGeom>
              <a:noFill/>
            </p:spPr>
            <p:txBody>
              <a:bodyPr wrap="square" lIns="0" tIns="46630" rIns="93260" bIns="46630" rtlCol="0">
                <a:spAutoFit/>
              </a:bodyPr>
              <a:lstStyle/>
              <a:p>
                <a:pPr defTabSz="932597">
                  <a:lnSpc>
                    <a:spcPct val="90000"/>
                  </a:lnSpc>
                  <a:spcAft>
                    <a:spcPts val="612"/>
                  </a:spcAft>
                  <a:defRPr/>
                </a:pPr>
                <a:r>
                  <a:rPr lang="en-US" sz="918" b="1" kern="0">
                    <a:solidFill>
                      <a:srgbClr val="0078D7"/>
                    </a:solidFill>
                    <a:latin typeface="Segoe UI"/>
                  </a:rPr>
                  <a:t>Business apps</a:t>
                </a:r>
              </a:p>
            </p:txBody>
          </p:sp>
        </p:grpSp>
        <p:sp>
          <p:nvSpPr>
            <p:cNvPr id="102" name="ChatBot_F08B" title="Icon of a robotic chat bubble with a smiley face">
              <a:extLst>
                <a:ext uri="{FF2B5EF4-FFF2-40B4-BE49-F238E27FC236}">
                  <a16:creationId xmlns:a16="http://schemas.microsoft.com/office/drawing/2014/main" id="{46BD4D1F-FA21-4A97-B1DC-64E160461B38}"/>
                </a:ext>
              </a:extLst>
            </p:cNvPr>
            <p:cNvSpPr>
              <a:spLocks noChangeAspect="1" noEditPoints="1"/>
            </p:cNvSpPr>
            <p:nvPr/>
          </p:nvSpPr>
          <p:spPr bwMode="auto">
            <a:xfrm>
              <a:off x="6473690" y="2667866"/>
              <a:ext cx="429098" cy="55424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Shape 95">
              <a:extLst>
                <a:ext uri="{FF2B5EF4-FFF2-40B4-BE49-F238E27FC236}">
                  <a16:creationId xmlns:a16="http://schemas.microsoft.com/office/drawing/2014/main" id="{9240F342-BA03-4208-B003-7A03914FC1B1}"/>
                </a:ext>
              </a:extLst>
            </p:cNvPr>
            <p:cNvSpPr txBox="1"/>
            <p:nvPr/>
          </p:nvSpPr>
          <p:spPr>
            <a:xfrm>
              <a:off x="6312760" y="3236017"/>
              <a:ext cx="712420" cy="369291"/>
            </a:xfrm>
            <a:prstGeom prst="rect">
              <a:avLst/>
            </a:prstGeom>
            <a:noFill/>
            <a:ln>
              <a:noFill/>
            </a:ln>
          </p:spPr>
          <p:txBody>
            <a:bodyPr lIns="91425" tIns="45700" rIns="91425" bIns="45700" anchor="t" anchorCtr="0">
              <a:spAutoFit/>
            </a:bodyPr>
            <a:lstStyle/>
            <a:p>
              <a:pPr marL="0" marR="0" lvl="0" indent="0" algn="ctr" defTabSz="914342" rtl="0" eaLnBrk="1" fontAlgn="auto" latinLnBrk="0" hangingPunct="1">
                <a:lnSpc>
                  <a:spcPct val="100000"/>
                </a:lnSpc>
                <a:spcBef>
                  <a:spcPts val="0"/>
                </a:spcBef>
                <a:spcAft>
                  <a:spcPts val="0"/>
                </a:spcAft>
                <a:buClrTx/>
                <a:buSzPct val="25000"/>
                <a:buFontTx/>
                <a:buNone/>
                <a:tabLst/>
                <a:defRPr/>
              </a:pPr>
              <a:r>
                <a:rPr lang="en-US" sz="900">
                  <a:solidFill>
                    <a:srgbClr val="0078D7"/>
                  </a:solidFill>
                  <a:latin typeface="Segoe UI Semibold" panose="020B0702040204020203" pitchFamily="34" charset="0"/>
                  <a:cs typeface="Segoe UI Semibold" panose="020B0702040204020203" pitchFamily="34" charset="0"/>
                  <a:sym typeface="Calibri"/>
                </a:rPr>
                <a:t>Azure Bot Service</a:t>
              </a:r>
            </a:p>
          </p:txBody>
        </p:sp>
        <p:sp>
          <p:nvSpPr>
            <p:cNvPr id="104" name="brain_2" title="Icon of a brain with circles and connection lines inside">
              <a:extLst>
                <a:ext uri="{FF2B5EF4-FFF2-40B4-BE49-F238E27FC236}">
                  <a16:creationId xmlns:a16="http://schemas.microsoft.com/office/drawing/2014/main" id="{A127E158-1AF2-49A1-A04F-31DB5D623378}"/>
                </a:ext>
              </a:extLst>
            </p:cNvPr>
            <p:cNvSpPr>
              <a:spLocks noChangeAspect="1" noEditPoints="1"/>
            </p:cNvSpPr>
            <p:nvPr/>
          </p:nvSpPr>
          <p:spPr bwMode="auto">
            <a:xfrm>
              <a:off x="4329792" y="2477473"/>
              <a:ext cx="550745" cy="36929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Shape 95">
              <a:extLst>
                <a:ext uri="{FF2B5EF4-FFF2-40B4-BE49-F238E27FC236}">
                  <a16:creationId xmlns:a16="http://schemas.microsoft.com/office/drawing/2014/main" id="{87CBAE3E-2AC4-4440-922D-7DA0E7EDD4CF}"/>
                </a:ext>
              </a:extLst>
            </p:cNvPr>
            <p:cNvSpPr txBox="1"/>
            <p:nvPr/>
          </p:nvSpPr>
          <p:spPr>
            <a:xfrm>
              <a:off x="4975728" y="2426783"/>
              <a:ext cx="738910" cy="369291"/>
            </a:xfrm>
            <a:prstGeom prst="rect">
              <a:avLst/>
            </a:prstGeom>
            <a:noFill/>
            <a:ln>
              <a:noFill/>
            </a:ln>
          </p:spPr>
          <p:txBody>
            <a:bodyPr lIns="91425" tIns="45700" rIns="91425" bIns="45700" anchor="t" anchorCtr="0">
              <a:spAutoFit/>
            </a:bodyPr>
            <a:lstStyle/>
            <a:p>
              <a:pPr marL="0" marR="0" lvl="0" indent="0" algn="ctr" defTabSz="914342" rtl="0" eaLnBrk="1" fontAlgn="auto" latinLnBrk="0" hangingPunct="1">
                <a:lnSpc>
                  <a:spcPct val="100000"/>
                </a:lnSpc>
                <a:spcBef>
                  <a:spcPts val="0"/>
                </a:spcBef>
                <a:spcAft>
                  <a:spcPts val="0"/>
                </a:spcAft>
                <a:buClrTx/>
                <a:buSzPct val="25000"/>
                <a:buFontTx/>
                <a:buNone/>
                <a:tabLst/>
                <a:defRPr/>
              </a:pPr>
              <a:r>
                <a:rPr lang="en-US" sz="900">
                  <a:solidFill>
                    <a:srgbClr val="0078D7"/>
                  </a:solidFill>
                  <a:latin typeface="Segoe UI Semibold" panose="020B0702040204020203" pitchFamily="34" charset="0"/>
                  <a:cs typeface="Segoe UI Semibold" panose="020B0702040204020203" pitchFamily="34" charset="0"/>
                  <a:sym typeface="Calibri"/>
                </a:rPr>
                <a:t>Cognitive Services</a:t>
              </a:r>
            </a:p>
          </p:txBody>
        </p:sp>
        <p:sp>
          <p:nvSpPr>
            <p:cNvPr id="107" name="TextBox 106">
              <a:extLst>
                <a:ext uri="{FF2B5EF4-FFF2-40B4-BE49-F238E27FC236}">
                  <a16:creationId xmlns:a16="http://schemas.microsoft.com/office/drawing/2014/main" id="{35AEBE4B-79DE-4A11-8433-6982EFED3B8A}"/>
                </a:ext>
              </a:extLst>
            </p:cNvPr>
            <p:cNvSpPr txBox="1"/>
            <p:nvPr/>
          </p:nvSpPr>
          <p:spPr>
            <a:xfrm>
              <a:off x="2947936" y="2396028"/>
              <a:ext cx="926118" cy="475622"/>
            </a:xfrm>
            <a:prstGeom prst="rect">
              <a:avLst/>
            </a:prstGeom>
            <a:noFill/>
          </p:spPr>
          <p:txBody>
            <a:bodyPr wrap="square" lIns="0" tIns="46630" rIns="93260" bIns="46630" rtlCol="0">
              <a:spAutoFit/>
            </a:bodyPr>
            <a:lstStyle/>
            <a:p>
              <a:pPr algn="ctr" defTabSz="932597">
                <a:lnSpc>
                  <a:spcPct val="90000"/>
                </a:lnSpc>
                <a:spcAft>
                  <a:spcPts val="612"/>
                </a:spcAft>
                <a:defRPr/>
              </a:pPr>
              <a:r>
                <a:rPr lang="en-US" sz="918" b="1" kern="0">
                  <a:solidFill>
                    <a:srgbClr val="0078D7"/>
                  </a:solidFill>
                  <a:latin typeface="Segoe UI"/>
                </a:rPr>
                <a:t>Azure Data Bricks and Spark </a:t>
              </a:r>
            </a:p>
          </p:txBody>
        </p:sp>
        <p:sp>
          <p:nvSpPr>
            <p:cNvPr id="109" name="Rectangle 108">
              <a:extLst>
                <a:ext uri="{FF2B5EF4-FFF2-40B4-BE49-F238E27FC236}">
                  <a16:creationId xmlns:a16="http://schemas.microsoft.com/office/drawing/2014/main" id="{B322481A-C09F-4858-A8C6-C854C0894D47}"/>
                </a:ext>
              </a:extLst>
            </p:cNvPr>
            <p:cNvSpPr/>
            <p:nvPr/>
          </p:nvSpPr>
          <p:spPr bwMode="auto">
            <a:xfrm>
              <a:off x="4171409" y="2364815"/>
              <a:ext cx="1780412" cy="1286785"/>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918" b="1">
                <a:solidFill>
                  <a:srgbClr val="0078D7"/>
                </a:solidFill>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39AB25B3-B8F5-464E-90DD-2087C18C0C1A}"/>
                </a:ext>
              </a:extLst>
            </p:cNvPr>
            <p:cNvSpPr txBox="1"/>
            <p:nvPr/>
          </p:nvSpPr>
          <p:spPr>
            <a:xfrm>
              <a:off x="4216676" y="2819460"/>
              <a:ext cx="838201" cy="906402"/>
            </a:xfrm>
            <a:prstGeom prst="rect">
              <a:avLst/>
            </a:prstGeom>
            <a:noFill/>
          </p:spPr>
          <p:txBody>
            <a:bodyPr wrap="square" lIns="182880" tIns="146304" rIns="182880" bIns="146304" rtlCol="0">
              <a:spAutoFit/>
            </a:bodyPr>
            <a:lstStyle/>
            <a:p>
              <a:pPr>
                <a:lnSpc>
                  <a:spcPct val="90000"/>
                </a:lnSpc>
                <a:spcAft>
                  <a:spcPts val="600"/>
                </a:spcAft>
              </a:pPr>
              <a:r>
                <a:rPr lang="en-US" sz="1100">
                  <a:solidFill>
                    <a:schemeClr val="tx2"/>
                  </a:solidFill>
                </a:rPr>
                <a:t>Vision </a:t>
              </a:r>
            </a:p>
            <a:p>
              <a:pPr>
                <a:lnSpc>
                  <a:spcPct val="90000"/>
                </a:lnSpc>
                <a:spcAft>
                  <a:spcPts val="600"/>
                </a:spcAft>
              </a:pPr>
              <a:r>
                <a:rPr lang="en-US" sz="1100">
                  <a:solidFill>
                    <a:schemeClr val="tx2"/>
                  </a:solidFill>
                </a:rPr>
                <a:t>Speech</a:t>
              </a:r>
            </a:p>
            <a:p>
              <a:pPr>
                <a:lnSpc>
                  <a:spcPct val="90000"/>
                </a:lnSpc>
                <a:spcAft>
                  <a:spcPts val="600"/>
                </a:spcAft>
              </a:pPr>
              <a:r>
                <a:rPr lang="en-US" sz="1100">
                  <a:solidFill>
                    <a:schemeClr val="tx2"/>
                  </a:solidFill>
                </a:rPr>
                <a:t>Text</a:t>
              </a:r>
            </a:p>
          </p:txBody>
        </p:sp>
        <p:sp>
          <p:nvSpPr>
            <p:cNvPr id="112" name="Rectangle 111">
              <a:extLst>
                <a:ext uri="{FF2B5EF4-FFF2-40B4-BE49-F238E27FC236}">
                  <a16:creationId xmlns:a16="http://schemas.microsoft.com/office/drawing/2014/main" id="{3027C321-EEBB-4FB4-BBD6-BEE95968F200}"/>
                </a:ext>
              </a:extLst>
            </p:cNvPr>
            <p:cNvSpPr/>
            <p:nvPr/>
          </p:nvSpPr>
          <p:spPr>
            <a:xfrm>
              <a:off x="4975728" y="2914466"/>
              <a:ext cx="1071284" cy="473976"/>
            </a:xfrm>
            <a:prstGeom prst="rect">
              <a:avLst/>
            </a:prstGeom>
          </p:spPr>
          <p:txBody>
            <a:bodyPr wrap="square">
              <a:spAutoFit/>
            </a:bodyPr>
            <a:lstStyle/>
            <a:p>
              <a:pPr lvl="0">
                <a:lnSpc>
                  <a:spcPct val="90000"/>
                </a:lnSpc>
                <a:spcAft>
                  <a:spcPts val="600"/>
                </a:spcAft>
              </a:pPr>
              <a:r>
                <a:rPr lang="en-US" sz="1100">
                  <a:solidFill>
                    <a:srgbClr val="0078D7"/>
                  </a:solidFill>
                </a:rPr>
                <a:t>Knowledge</a:t>
              </a:r>
            </a:p>
            <a:p>
              <a:pPr lvl="0">
                <a:lnSpc>
                  <a:spcPct val="90000"/>
                </a:lnSpc>
                <a:spcAft>
                  <a:spcPts val="600"/>
                </a:spcAft>
              </a:pPr>
              <a:r>
                <a:rPr lang="en-US" sz="1100">
                  <a:solidFill>
                    <a:srgbClr val="0078D7"/>
                  </a:solidFill>
                </a:rPr>
                <a:t>Language</a:t>
              </a:r>
            </a:p>
          </p:txBody>
        </p:sp>
        <p:cxnSp>
          <p:nvCxnSpPr>
            <p:cNvPr id="113" name="Straight Arrow Connector 112">
              <a:extLst>
                <a:ext uri="{FF2B5EF4-FFF2-40B4-BE49-F238E27FC236}">
                  <a16:creationId xmlns:a16="http://schemas.microsoft.com/office/drawing/2014/main" id="{F734F028-81A3-4338-905B-7B2C50A1BE4F}"/>
                </a:ext>
              </a:extLst>
            </p:cNvPr>
            <p:cNvCxnSpPr>
              <a:cxnSpLocks/>
            </p:cNvCxnSpPr>
            <p:nvPr/>
          </p:nvCxnSpPr>
          <p:spPr>
            <a:xfrm>
              <a:off x="3886244" y="2990771"/>
              <a:ext cx="255768" cy="0"/>
            </a:xfrm>
            <a:prstGeom prst="straightConnector1">
              <a:avLst/>
            </a:prstGeom>
            <a:ln w="19050">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6655DBB8-CDFF-4E68-B7FE-D363E42C785E}"/>
                </a:ext>
              </a:extLst>
            </p:cNvPr>
            <p:cNvGrpSpPr/>
            <p:nvPr/>
          </p:nvGrpSpPr>
          <p:grpSpPr>
            <a:xfrm>
              <a:off x="2889601" y="4367938"/>
              <a:ext cx="1042788" cy="682098"/>
              <a:chOff x="6341665" y="1472858"/>
              <a:chExt cx="1042788" cy="682098"/>
            </a:xfrm>
          </p:grpSpPr>
          <p:sp>
            <p:nvSpPr>
              <p:cNvPr id="119" name="Rectangle 118">
                <a:extLst>
                  <a:ext uri="{FF2B5EF4-FFF2-40B4-BE49-F238E27FC236}">
                    <a16:creationId xmlns:a16="http://schemas.microsoft.com/office/drawing/2014/main" id="{15185D3B-BD14-4B9F-A68D-2DE8C0DD998C}"/>
                  </a:ext>
                </a:extLst>
              </p:cNvPr>
              <p:cNvSpPr/>
              <p:nvPr/>
            </p:nvSpPr>
            <p:spPr bwMode="auto">
              <a:xfrm>
                <a:off x="6341665" y="1906883"/>
                <a:ext cx="1042788" cy="2480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charset="0"/>
                    <a:ea typeface="Segoe UI" charset="0"/>
                    <a:cs typeface="Segoe UI" charset="0"/>
                  </a:rPr>
                  <a:t>Azure Search</a:t>
                </a:r>
              </a:p>
            </p:txBody>
          </p:sp>
          <p:sp>
            <p:nvSpPr>
              <p:cNvPr id="122" name="Freeform 205">
                <a:extLst>
                  <a:ext uri="{FF2B5EF4-FFF2-40B4-BE49-F238E27FC236}">
                    <a16:creationId xmlns:a16="http://schemas.microsoft.com/office/drawing/2014/main" id="{97147C65-9D0E-45ED-9CD4-402193ADD697}"/>
                  </a:ext>
                </a:extLst>
              </p:cNvPr>
              <p:cNvSpPr/>
              <p:nvPr/>
            </p:nvSpPr>
            <p:spPr bwMode="auto">
              <a:xfrm>
                <a:off x="6621529" y="1472858"/>
                <a:ext cx="433774" cy="305010"/>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nvGrpSpPr>
            <p:cNvPr id="130" name="Group 129">
              <a:extLst>
                <a:ext uri="{FF2B5EF4-FFF2-40B4-BE49-F238E27FC236}">
                  <a16:creationId xmlns:a16="http://schemas.microsoft.com/office/drawing/2014/main" id="{24924E25-03B8-400B-8547-E251224DA8EE}"/>
                </a:ext>
              </a:extLst>
            </p:cNvPr>
            <p:cNvGrpSpPr/>
            <p:nvPr/>
          </p:nvGrpSpPr>
          <p:grpSpPr>
            <a:xfrm>
              <a:off x="884238" y="3710176"/>
              <a:ext cx="5867400" cy="2494205"/>
              <a:chOff x="1075446" y="3649660"/>
              <a:chExt cx="6447954" cy="2494205"/>
            </a:xfrm>
          </p:grpSpPr>
          <p:grpSp>
            <p:nvGrpSpPr>
              <p:cNvPr id="123" name="Group 122">
                <a:extLst>
                  <a:ext uri="{FF2B5EF4-FFF2-40B4-BE49-F238E27FC236}">
                    <a16:creationId xmlns:a16="http://schemas.microsoft.com/office/drawing/2014/main" id="{B6C0E886-F446-4AB7-A3D8-45D252657657}"/>
                  </a:ext>
                </a:extLst>
              </p:cNvPr>
              <p:cNvGrpSpPr/>
              <p:nvPr/>
            </p:nvGrpSpPr>
            <p:grpSpPr>
              <a:xfrm rot="16200000" flipV="1">
                <a:off x="3961283" y="2591523"/>
                <a:ext cx="666505" cy="6438179"/>
                <a:chOff x="2916291" y="4033259"/>
                <a:chExt cx="1139736" cy="281704"/>
              </a:xfrm>
            </p:grpSpPr>
            <p:cxnSp>
              <p:nvCxnSpPr>
                <p:cNvPr id="124" name="Straight Connector 123">
                  <a:extLst>
                    <a:ext uri="{FF2B5EF4-FFF2-40B4-BE49-F238E27FC236}">
                      <a16:creationId xmlns:a16="http://schemas.microsoft.com/office/drawing/2014/main" id="{B61698D1-CD40-4FA8-87F4-3C6BF8A76C3E}"/>
                    </a:ext>
                  </a:extLst>
                </p:cNvPr>
                <p:cNvCxnSpPr>
                  <a:cxnSpLocks/>
                </p:cNvCxnSpPr>
                <p:nvPr/>
              </p:nvCxnSpPr>
              <p:spPr>
                <a:xfrm>
                  <a:off x="2935399" y="4314963"/>
                  <a:ext cx="1120628" cy="0"/>
                </a:xfrm>
                <a:prstGeom prst="line">
                  <a:avLst/>
                </a:prstGeom>
                <a:ln w="19050">
                  <a:solidFill>
                    <a:schemeClr val="tx1"/>
                  </a:solidFill>
                  <a:prstDash val="sysDash"/>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DD8057E-2269-4413-A7FB-AE6C5D412433}"/>
                    </a:ext>
                  </a:extLst>
                </p:cNvPr>
                <p:cNvCxnSpPr>
                  <a:cxnSpLocks/>
                </p:cNvCxnSpPr>
                <p:nvPr/>
              </p:nvCxnSpPr>
              <p:spPr>
                <a:xfrm flipH="1">
                  <a:off x="2916291" y="4033259"/>
                  <a:ext cx="1" cy="280579"/>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6" name="Straight Connector 125">
                <a:extLst>
                  <a:ext uri="{FF2B5EF4-FFF2-40B4-BE49-F238E27FC236}">
                    <a16:creationId xmlns:a16="http://schemas.microsoft.com/office/drawing/2014/main" id="{C873FEF7-2096-4A2C-8FD2-F77F72933835}"/>
                  </a:ext>
                </a:extLst>
              </p:cNvPr>
              <p:cNvCxnSpPr>
                <a:cxnSpLocks/>
              </p:cNvCxnSpPr>
              <p:nvPr/>
            </p:nvCxnSpPr>
            <p:spPr>
              <a:xfrm flipV="1">
                <a:off x="7523400" y="3649660"/>
                <a:ext cx="0" cy="2480168"/>
              </a:xfrm>
              <a:prstGeom prst="line">
                <a:avLst/>
              </a:prstGeom>
              <a:ln w="19050">
                <a:solidFill>
                  <a:schemeClr val="tx1"/>
                </a:solidFill>
                <a:prstDash val="sysDash"/>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31" name="Rectangle 130">
              <a:extLst>
                <a:ext uri="{FF2B5EF4-FFF2-40B4-BE49-F238E27FC236}">
                  <a16:creationId xmlns:a16="http://schemas.microsoft.com/office/drawing/2014/main" id="{FF207795-8F98-4943-9ACC-F386E388C204}"/>
                </a:ext>
              </a:extLst>
            </p:cNvPr>
            <p:cNvSpPr/>
            <p:nvPr/>
          </p:nvSpPr>
          <p:spPr>
            <a:xfrm>
              <a:off x="3712064" y="4284259"/>
              <a:ext cx="2658573" cy="244682"/>
            </a:xfrm>
            <a:prstGeom prst="rect">
              <a:avLst/>
            </a:prstGeom>
          </p:spPr>
          <p:txBody>
            <a:bodyPr wrap="square">
              <a:spAutoFit/>
            </a:bodyPr>
            <a:lstStyle/>
            <a:p>
              <a:pPr lvl="0">
                <a:lnSpc>
                  <a:spcPct val="90000"/>
                </a:lnSpc>
                <a:spcAft>
                  <a:spcPts val="600"/>
                </a:spcAft>
              </a:pPr>
              <a:r>
                <a:rPr lang="en-US" sz="1100">
                  <a:solidFill>
                    <a:srgbClr val="0078D7"/>
                  </a:solidFill>
                </a:rPr>
                <a:t>Customer care knowledge</a:t>
              </a:r>
            </a:p>
          </p:txBody>
        </p:sp>
        <p:grpSp>
          <p:nvGrpSpPr>
            <p:cNvPr id="132" name="Group 131">
              <a:extLst>
                <a:ext uri="{FF2B5EF4-FFF2-40B4-BE49-F238E27FC236}">
                  <a16:creationId xmlns:a16="http://schemas.microsoft.com/office/drawing/2014/main" id="{CFE609AD-745E-4146-912D-14DDF855EAFD}"/>
                </a:ext>
              </a:extLst>
            </p:cNvPr>
            <p:cNvGrpSpPr/>
            <p:nvPr/>
          </p:nvGrpSpPr>
          <p:grpSpPr>
            <a:xfrm rot="10800000">
              <a:off x="3401373" y="2067765"/>
              <a:ext cx="3274064" cy="438898"/>
              <a:chOff x="1075446" y="4928160"/>
              <a:chExt cx="6447954" cy="1215706"/>
            </a:xfrm>
          </p:grpSpPr>
          <p:grpSp>
            <p:nvGrpSpPr>
              <p:cNvPr id="133" name="Group 132">
                <a:extLst>
                  <a:ext uri="{FF2B5EF4-FFF2-40B4-BE49-F238E27FC236}">
                    <a16:creationId xmlns:a16="http://schemas.microsoft.com/office/drawing/2014/main" id="{91718E79-F374-4B96-B9C0-8AE7B634CF3B}"/>
                  </a:ext>
                </a:extLst>
              </p:cNvPr>
              <p:cNvGrpSpPr/>
              <p:nvPr/>
            </p:nvGrpSpPr>
            <p:grpSpPr>
              <a:xfrm rot="16200000" flipV="1">
                <a:off x="3686683" y="2316923"/>
                <a:ext cx="1215706" cy="6438179"/>
                <a:chOff x="2916291" y="4033259"/>
                <a:chExt cx="2078880" cy="281704"/>
              </a:xfrm>
            </p:grpSpPr>
            <p:cxnSp>
              <p:nvCxnSpPr>
                <p:cNvPr id="135" name="Straight Connector 134">
                  <a:extLst>
                    <a:ext uri="{FF2B5EF4-FFF2-40B4-BE49-F238E27FC236}">
                      <a16:creationId xmlns:a16="http://schemas.microsoft.com/office/drawing/2014/main" id="{40FC2D57-C0FC-4A83-AA42-F2983F636B3C}"/>
                    </a:ext>
                  </a:extLst>
                </p:cNvPr>
                <p:cNvCxnSpPr>
                  <a:cxnSpLocks/>
                </p:cNvCxnSpPr>
                <p:nvPr/>
              </p:nvCxnSpPr>
              <p:spPr>
                <a:xfrm rot="5400000" flipV="1">
                  <a:off x="3965286" y="3285078"/>
                  <a:ext cx="0" cy="2059770"/>
                </a:xfrm>
                <a:prstGeom prst="line">
                  <a:avLst/>
                </a:prstGeom>
                <a:ln w="19050">
                  <a:solidFill>
                    <a:schemeClr val="tx1"/>
                  </a:solidFill>
                  <a:prstDash val="sysDash"/>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C9CE762-4500-411C-A1FA-E4623B632DE3}"/>
                    </a:ext>
                  </a:extLst>
                </p:cNvPr>
                <p:cNvCxnSpPr>
                  <a:cxnSpLocks/>
                </p:cNvCxnSpPr>
                <p:nvPr/>
              </p:nvCxnSpPr>
              <p:spPr>
                <a:xfrm flipH="1">
                  <a:off x="2916291" y="4033259"/>
                  <a:ext cx="1" cy="280579"/>
                </a:xfrm>
                <a:prstGeom prst="line">
                  <a:avLst/>
                </a:prstGeom>
                <a:ln w="19050">
                  <a:solidFill>
                    <a:schemeClr val="tx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id="{5EE3E60A-EF59-4B7D-9D2E-916AB2FC054E}"/>
                  </a:ext>
                </a:extLst>
              </p:cNvPr>
              <p:cNvCxnSpPr>
                <a:cxnSpLocks/>
              </p:cNvCxnSpPr>
              <p:nvPr/>
            </p:nvCxnSpPr>
            <p:spPr>
              <a:xfrm flipH="1" flipV="1">
                <a:off x="7513624" y="5486656"/>
                <a:ext cx="9776" cy="643172"/>
              </a:xfrm>
              <a:prstGeom prst="line">
                <a:avLst/>
              </a:prstGeom>
              <a:ln w="19050">
                <a:solidFill>
                  <a:schemeClr val="tx1"/>
                </a:solidFill>
                <a:prstDash val="sysDash"/>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38" name="Rectangle 137">
              <a:extLst>
                <a:ext uri="{FF2B5EF4-FFF2-40B4-BE49-F238E27FC236}">
                  <a16:creationId xmlns:a16="http://schemas.microsoft.com/office/drawing/2014/main" id="{52CB9EAB-D4D6-4292-9D24-5B5B54EFCE56}"/>
                </a:ext>
              </a:extLst>
            </p:cNvPr>
            <p:cNvSpPr/>
            <p:nvPr/>
          </p:nvSpPr>
          <p:spPr>
            <a:xfrm>
              <a:off x="3430044" y="1811986"/>
              <a:ext cx="2658573" cy="244682"/>
            </a:xfrm>
            <a:prstGeom prst="rect">
              <a:avLst/>
            </a:prstGeom>
          </p:spPr>
          <p:txBody>
            <a:bodyPr wrap="square">
              <a:spAutoFit/>
            </a:bodyPr>
            <a:lstStyle/>
            <a:p>
              <a:pPr lvl="0">
                <a:lnSpc>
                  <a:spcPct val="90000"/>
                </a:lnSpc>
                <a:spcAft>
                  <a:spcPts val="600"/>
                </a:spcAft>
              </a:pPr>
              <a:r>
                <a:rPr lang="en-US" sz="1100">
                  <a:solidFill>
                    <a:srgbClr val="0078D7"/>
                  </a:solidFill>
                </a:rPr>
                <a:t>Sentiment analysis</a:t>
              </a:r>
            </a:p>
          </p:txBody>
        </p:sp>
        <p:cxnSp>
          <p:nvCxnSpPr>
            <p:cNvPr id="139" name="Straight Arrow Connector 138">
              <a:extLst>
                <a:ext uri="{FF2B5EF4-FFF2-40B4-BE49-F238E27FC236}">
                  <a16:creationId xmlns:a16="http://schemas.microsoft.com/office/drawing/2014/main" id="{E88876C7-5699-4021-A162-A05FFE6AD686}"/>
                </a:ext>
              </a:extLst>
            </p:cNvPr>
            <p:cNvCxnSpPr>
              <a:cxnSpLocks/>
            </p:cNvCxnSpPr>
            <p:nvPr/>
          </p:nvCxnSpPr>
          <p:spPr>
            <a:xfrm>
              <a:off x="5989637" y="2990771"/>
              <a:ext cx="255768" cy="0"/>
            </a:xfrm>
            <a:prstGeom prst="straightConnector1">
              <a:avLst/>
            </a:prstGeom>
            <a:ln w="19050">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E580BD53-745A-4379-B1B5-1A3AE0B6ECD5}"/>
                </a:ext>
              </a:extLst>
            </p:cNvPr>
            <p:cNvSpPr/>
            <p:nvPr/>
          </p:nvSpPr>
          <p:spPr bwMode="auto">
            <a:xfrm>
              <a:off x="1719732" y="2206349"/>
              <a:ext cx="840905" cy="3881699"/>
            </a:xfrm>
            <a:prstGeom prst="rect">
              <a:avLst/>
            </a:prstGeom>
            <a:noFill/>
            <a:ln w="19050">
              <a:solidFill>
                <a:schemeClr val="tx2">
                  <a:alpha val="25000"/>
                </a:schemeClr>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918" b="1">
                <a:solidFill>
                  <a:srgbClr val="0078D7"/>
                </a:solidFill>
                <a:ea typeface="Segoe UI" pitchFamily="34" charset="0"/>
                <a:cs typeface="Segoe UI" pitchFamily="34" charset="0"/>
              </a:endParaRPr>
            </a:p>
          </p:txBody>
        </p:sp>
        <p:cxnSp>
          <p:nvCxnSpPr>
            <p:cNvPr id="145" name="Straight Arrow Connector 144">
              <a:extLst>
                <a:ext uri="{FF2B5EF4-FFF2-40B4-BE49-F238E27FC236}">
                  <a16:creationId xmlns:a16="http://schemas.microsoft.com/office/drawing/2014/main" id="{0D5400A0-037C-46CA-B789-9BB857869FA4}"/>
                </a:ext>
              </a:extLst>
            </p:cNvPr>
            <p:cNvCxnSpPr>
              <a:cxnSpLocks/>
            </p:cNvCxnSpPr>
            <p:nvPr/>
          </p:nvCxnSpPr>
          <p:spPr>
            <a:xfrm>
              <a:off x="1393771" y="4114445"/>
              <a:ext cx="314529" cy="14666"/>
            </a:xfrm>
            <a:prstGeom prst="straightConnector1">
              <a:avLst/>
            </a:prstGeom>
            <a:ln w="19050">
              <a:solidFill>
                <a:schemeClr val="tx1"/>
              </a:solidFill>
              <a:prstDash val="sysDash"/>
              <a:miter lim="800000"/>
              <a:headEnd type="arrow"/>
              <a:tailEnd type="arrow"/>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330847A-29BC-40E8-9B75-A693BBD75EAA}"/>
                </a:ext>
              </a:extLst>
            </p:cNvPr>
            <p:cNvGrpSpPr/>
            <p:nvPr/>
          </p:nvGrpSpPr>
          <p:grpSpPr>
            <a:xfrm>
              <a:off x="3167955" y="3128166"/>
              <a:ext cx="445152" cy="374262"/>
              <a:chOff x="5818113" y="2550840"/>
              <a:chExt cx="529278" cy="431824"/>
            </a:xfrm>
          </p:grpSpPr>
          <p:sp>
            <p:nvSpPr>
              <p:cNvPr id="61" name="Diamond 60">
                <a:extLst>
                  <a:ext uri="{FF2B5EF4-FFF2-40B4-BE49-F238E27FC236}">
                    <a16:creationId xmlns:a16="http://schemas.microsoft.com/office/drawing/2014/main" id="{E79E0AC2-5513-485B-8481-D54E67D671A2}"/>
                  </a:ext>
                </a:extLst>
              </p:cNvPr>
              <p:cNvSpPr/>
              <p:nvPr/>
            </p:nvSpPr>
            <p:spPr bwMode="auto">
              <a:xfrm>
                <a:off x="5818113" y="2550840"/>
                <a:ext cx="529278" cy="274527"/>
              </a:xfrm>
              <a:prstGeom prst="diamond">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4A8CF03B-B203-47A8-8148-568ABEC30B3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44" name="Text Placeholder 4">
            <a:extLst>
              <a:ext uri="{FF2B5EF4-FFF2-40B4-BE49-F238E27FC236}">
                <a16:creationId xmlns:a16="http://schemas.microsoft.com/office/drawing/2014/main" id="{B6FEE918-0B84-49B7-A525-B1734C8678E1}"/>
              </a:ext>
            </a:extLst>
          </p:cNvPr>
          <p:cNvSpPr txBox="1">
            <a:spLocks/>
          </p:cNvSpPr>
          <p:nvPr/>
        </p:nvSpPr>
        <p:spPr>
          <a:xfrm>
            <a:off x="304590" y="1242755"/>
            <a:ext cx="3899118" cy="4613571"/>
          </a:xfrm>
          <a:prstGeom prst="rect">
            <a:avLst/>
          </a:prstGeom>
        </p:spPr>
        <p:txBody>
          <a:bodyPr vert="horz" wrap="square" lIns="146304" tIns="91440" rIns="146304" bIns="91440" rtlCol="0">
            <a:sp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600"/>
              </a:spcBef>
              <a:spcAft>
                <a:spcPts val="600"/>
              </a:spcAft>
              <a:buNone/>
              <a:defRPr/>
            </a:pPr>
            <a:r>
              <a:rPr lang="en-US" sz="1800" b="1">
                <a:solidFill>
                  <a:schemeClr val="tx1"/>
                </a:solidFill>
                <a:cs typeface="Segoe UI Semilight" charset="0"/>
              </a:rPr>
              <a:t>Azure benefits for AI:</a:t>
            </a:r>
          </a:p>
          <a:p>
            <a:pPr marL="0" lvl="1" indent="-285750" defTabSz="932597">
              <a:spcBef>
                <a:spcPts val="600"/>
              </a:spcBef>
              <a:spcAft>
                <a:spcPts val="600"/>
              </a:spcAft>
              <a:buNone/>
              <a:defRPr/>
            </a:pPr>
            <a:r>
              <a:rPr lang="en-US" sz="1600">
                <a:solidFill>
                  <a:schemeClr val="tx1"/>
                </a:solidFill>
                <a:cs typeface="Segoe UI Semilight" charset="0"/>
              </a:rPr>
              <a:t>Augment customer care/service experiences with AI</a:t>
            </a:r>
          </a:p>
          <a:p>
            <a:pPr marL="0" lvl="1" indent="-285750" defTabSz="932597">
              <a:spcBef>
                <a:spcPts val="600"/>
              </a:spcBef>
              <a:spcAft>
                <a:spcPts val="600"/>
              </a:spcAft>
              <a:buNone/>
              <a:defRPr/>
            </a:pPr>
            <a:r>
              <a:rPr lang="en-US" sz="1600">
                <a:solidFill>
                  <a:schemeClr val="tx1"/>
                </a:solidFill>
                <a:cs typeface="Segoe UI Semilight" charset="0"/>
              </a:rPr>
              <a:t>Engage with customers in a natural way within your apps</a:t>
            </a:r>
          </a:p>
          <a:p>
            <a:pPr marL="0" lvl="1" indent="-285750" defTabSz="932597">
              <a:spcBef>
                <a:spcPts val="600"/>
              </a:spcBef>
              <a:spcAft>
                <a:spcPts val="600"/>
              </a:spcAft>
              <a:buNone/>
              <a:defRPr/>
            </a:pPr>
            <a:r>
              <a:rPr lang="en-US" sz="1600">
                <a:solidFill>
                  <a:schemeClr val="tx1"/>
                </a:solidFill>
                <a:cs typeface="Segoe UI Semilight" charset="0"/>
              </a:rPr>
              <a:t>Interpret meaning of data including text, voice, and images</a:t>
            </a:r>
          </a:p>
          <a:p>
            <a:pPr marL="0" lvl="1" indent="-285750" defTabSz="932597">
              <a:spcBef>
                <a:spcPts val="600"/>
              </a:spcBef>
              <a:spcAft>
                <a:spcPts val="600"/>
              </a:spcAft>
              <a:buNone/>
              <a:defRPr/>
            </a:pPr>
            <a:r>
              <a:rPr lang="en-US" sz="1600">
                <a:solidFill>
                  <a:schemeClr val="tx1"/>
                </a:solidFill>
                <a:cs typeface="Segoe UI Semilight" charset="0"/>
              </a:rPr>
              <a:t>Serve up knowledgebase data to feed agent-based interactions</a:t>
            </a:r>
          </a:p>
          <a:p>
            <a:pPr marL="0" lvl="1" indent="-285750" defTabSz="932597">
              <a:spcBef>
                <a:spcPts val="600"/>
              </a:spcBef>
              <a:spcAft>
                <a:spcPts val="600"/>
              </a:spcAft>
              <a:buNone/>
              <a:defRPr/>
            </a:pPr>
            <a:r>
              <a:rPr lang="en-US" sz="1600">
                <a:solidFill>
                  <a:schemeClr val="tx1"/>
                </a:solidFill>
                <a:cs typeface="Segoe UI Semilight" charset="0"/>
              </a:rPr>
              <a:t>Adapt your experience to customers habits, preferences, or past activities</a:t>
            </a:r>
          </a:p>
          <a:p>
            <a:pPr marL="0" lvl="1" indent="-285750" defTabSz="932597">
              <a:spcBef>
                <a:spcPts val="600"/>
              </a:spcBef>
              <a:spcAft>
                <a:spcPts val="600"/>
              </a:spcAft>
              <a:buNone/>
              <a:defRPr/>
            </a:pPr>
            <a:r>
              <a:rPr lang="en-US" sz="1600">
                <a:solidFill>
                  <a:schemeClr val="tx1"/>
                </a:solidFill>
                <a:cs typeface="Segoe UI Semilight" charset="0"/>
              </a:rPr>
              <a:t>Evaluate and understand your customer feedback at scale</a:t>
            </a:r>
          </a:p>
          <a:p>
            <a:pPr marL="0" lvl="1" indent="-285750" defTabSz="932597">
              <a:spcBef>
                <a:spcPts val="600"/>
              </a:spcBef>
              <a:spcAft>
                <a:spcPts val="600"/>
              </a:spcAft>
              <a:buNone/>
              <a:defRPr/>
            </a:pPr>
            <a:r>
              <a:rPr lang="en-US" sz="1600">
                <a:solidFill>
                  <a:schemeClr val="tx1"/>
                </a:solidFill>
                <a:cs typeface="Segoe UI Semilight" charset="0"/>
              </a:rPr>
              <a:t>Identify complex patterns or behaviors to make better decisions</a:t>
            </a:r>
          </a:p>
        </p:txBody>
      </p:sp>
      <p:sp>
        <p:nvSpPr>
          <p:cNvPr id="2" name="Title 1">
            <a:extLst>
              <a:ext uri="{FF2B5EF4-FFF2-40B4-BE49-F238E27FC236}">
                <a16:creationId xmlns:a16="http://schemas.microsoft.com/office/drawing/2014/main" id="{8A677971-ED33-2047-8176-BBE0DD60A148}"/>
              </a:ext>
            </a:extLst>
          </p:cNvPr>
          <p:cNvSpPr>
            <a:spLocks noGrp="1"/>
          </p:cNvSpPr>
          <p:nvPr>
            <p:ph type="title"/>
          </p:nvPr>
        </p:nvSpPr>
        <p:spPr/>
        <p:txBody>
          <a:bodyPr/>
          <a:lstStyle/>
          <a:p>
            <a:r>
              <a:rPr lang="en-US"/>
              <a:t>AI-driven experiences on Azure</a:t>
            </a:r>
            <a:br>
              <a:rPr lang="en-US"/>
            </a:br>
            <a:endParaRPr lang="en-US"/>
          </a:p>
        </p:txBody>
      </p:sp>
      <p:sp>
        <p:nvSpPr>
          <p:cNvPr id="75" name="light" title="Icon of a lightbulb">
            <a:extLst>
              <a:ext uri="{FF2B5EF4-FFF2-40B4-BE49-F238E27FC236}">
                <a16:creationId xmlns:a16="http://schemas.microsoft.com/office/drawing/2014/main" id="{593C3458-FBB0-2D43-A051-2D88CBC6FE23}"/>
              </a:ext>
            </a:extLst>
          </p:cNvPr>
          <p:cNvSpPr>
            <a:spLocks noChangeAspect="1" noEditPoints="1"/>
          </p:cNvSpPr>
          <p:nvPr/>
        </p:nvSpPr>
        <p:spPr bwMode="auto">
          <a:xfrm>
            <a:off x="11633010" y="457756"/>
            <a:ext cx="365315" cy="54237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4" name="Group 83">
            <a:extLst>
              <a:ext uri="{FF2B5EF4-FFF2-40B4-BE49-F238E27FC236}">
                <a16:creationId xmlns:a16="http://schemas.microsoft.com/office/drawing/2014/main" id="{8D95F197-817A-47E4-8A57-AEAC894F68A9}"/>
              </a:ext>
            </a:extLst>
          </p:cNvPr>
          <p:cNvGrpSpPr/>
          <p:nvPr/>
        </p:nvGrpSpPr>
        <p:grpSpPr>
          <a:xfrm>
            <a:off x="6908386" y="1915861"/>
            <a:ext cx="475172" cy="409563"/>
            <a:chOff x="8376458" y="5925518"/>
            <a:chExt cx="1045926" cy="901512"/>
          </a:xfrm>
        </p:grpSpPr>
        <p:sp>
          <p:nvSpPr>
            <p:cNvPr id="85" name="Star: 4 Points 8">
              <a:extLst>
                <a:ext uri="{FF2B5EF4-FFF2-40B4-BE49-F238E27FC236}">
                  <a16:creationId xmlns:a16="http://schemas.microsoft.com/office/drawing/2014/main" id="{3D053CDD-2548-440B-8722-140204C42392}"/>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Star: 4 Points 8">
              <a:extLst>
                <a:ext uri="{FF2B5EF4-FFF2-40B4-BE49-F238E27FC236}">
                  <a16:creationId xmlns:a16="http://schemas.microsoft.com/office/drawing/2014/main" id="{B2B2F774-7AA2-468E-BD7E-B7615D9BF2A8}"/>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a:extLst>
                <a:ext uri="{FF2B5EF4-FFF2-40B4-BE49-F238E27FC236}">
                  <a16:creationId xmlns:a16="http://schemas.microsoft.com/office/drawing/2014/main" id="{0CF122E2-20F8-4483-B2C9-FB1673DB2AEF}"/>
                </a:ext>
              </a:extLst>
            </p:cNvPr>
            <p:cNvSpPr/>
            <p:nvPr/>
          </p:nvSpPr>
          <p:spPr bwMode="auto">
            <a:xfrm>
              <a:off x="8567675" y="6095745"/>
              <a:ext cx="647663" cy="647662"/>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9">
              <a:extLst>
                <a:ext uri="{FF2B5EF4-FFF2-40B4-BE49-F238E27FC236}">
                  <a16:creationId xmlns:a16="http://schemas.microsoft.com/office/drawing/2014/main" id="{F52662A7-D6F0-479B-AED2-E54435E8C149}"/>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084596A1-6AE5-481B-BC76-F113ED22264A}"/>
              </a:ext>
            </a:extLst>
          </p:cNvPr>
          <p:cNvGrpSpPr/>
          <p:nvPr/>
        </p:nvGrpSpPr>
        <p:grpSpPr>
          <a:xfrm>
            <a:off x="6889920" y="4371677"/>
            <a:ext cx="512103" cy="526495"/>
            <a:chOff x="2776302" y="4657642"/>
            <a:chExt cx="1550488" cy="1594059"/>
          </a:xfrm>
        </p:grpSpPr>
        <p:sp>
          <p:nvSpPr>
            <p:cNvPr id="90" name="Cylinder 812">
              <a:extLst>
                <a:ext uri="{FF2B5EF4-FFF2-40B4-BE49-F238E27FC236}">
                  <a16:creationId xmlns:a16="http://schemas.microsoft.com/office/drawing/2014/main" id="{624A9148-6B71-4078-84B0-C36B6D5EEE3D}"/>
                </a:ext>
              </a:extLst>
            </p:cNvPr>
            <p:cNvSpPr/>
            <p:nvPr/>
          </p:nvSpPr>
          <p:spPr bwMode="auto">
            <a:xfrm>
              <a:off x="2776302" y="4657642"/>
              <a:ext cx="1043832" cy="1371349"/>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00" b="1">
                  <a:solidFill>
                    <a:schemeClr val="tx1"/>
                  </a:solidFill>
                  <a:latin typeface="Segoe UI" panose="020B0502040204020203" pitchFamily="34" charset="0"/>
                  <a:ea typeface="Segoe UI Semibold" charset="0"/>
                  <a:cs typeface="Segoe UI" panose="020B0502040204020203" pitchFamily="34" charset="0"/>
                </a:rPr>
                <a:t>SQL</a:t>
              </a:r>
            </a:p>
          </p:txBody>
        </p:sp>
        <p:sp>
          <p:nvSpPr>
            <p:cNvPr id="91" name="Freeform 146">
              <a:extLst>
                <a:ext uri="{FF2B5EF4-FFF2-40B4-BE49-F238E27FC236}">
                  <a16:creationId xmlns:a16="http://schemas.microsoft.com/office/drawing/2014/main" id="{A4085902-93E5-47DE-A116-EE7135E3C7A0}"/>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00" b="1">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92" name="Group 91">
            <a:extLst>
              <a:ext uri="{FF2B5EF4-FFF2-40B4-BE49-F238E27FC236}">
                <a16:creationId xmlns:a16="http://schemas.microsoft.com/office/drawing/2014/main" id="{9AB9F507-53D3-4D28-B519-43D7C2205736}"/>
              </a:ext>
            </a:extLst>
          </p:cNvPr>
          <p:cNvGrpSpPr/>
          <p:nvPr/>
        </p:nvGrpSpPr>
        <p:grpSpPr>
          <a:xfrm>
            <a:off x="6884164" y="3116088"/>
            <a:ext cx="450589" cy="401800"/>
            <a:chOff x="2922017" y="3436258"/>
            <a:chExt cx="1405852" cy="1211942"/>
          </a:xfrm>
        </p:grpSpPr>
        <p:sp>
          <p:nvSpPr>
            <p:cNvPr id="93" name="Hexagon 92">
              <a:extLst>
                <a:ext uri="{FF2B5EF4-FFF2-40B4-BE49-F238E27FC236}">
                  <a16:creationId xmlns:a16="http://schemas.microsoft.com/office/drawing/2014/main" id="{49035AE9-3C9D-40DD-9B8B-A5A35EA9F656}"/>
                </a:ext>
              </a:extLst>
            </p:cNvPr>
            <p:cNvSpPr/>
            <p:nvPr/>
          </p:nvSpPr>
          <p:spPr bwMode="auto">
            <a:xfrm>
              <a:off x="2922017" y="3436258"/>
              <a:ext cx="1405852" cy="1211942"/>
            </a:xfrm>
            <a:prstGeom prst="hexagon">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4" name="Group 93">
              <a:extLst>
                <a:ext uri="{FF2B5EF4-FFF2-40B4-BE49-F238E27FC236}">
                  <a16:creationId xmlns:a16="http://schemas.microsoft.com/office/drawing/2014/main" id="{859E174E-8710-47DF-AD50-4FC07E591F46}"/>
                </a:ext>
              </a:extLst>
            </p:cNvPr>
            <p:cNvGrpSpPr/>
            <p:nvPr/>
          </p:nvGrpSpPr>
          <p:grpSpPr>
            <a:xfrm flipH="1">
              <a:off x="3278166" y="3687836"/>
              <a:ext cx="693558" cy="708785"/>
              <a:chOff x="590955" y="3692672"/>
              <a:chExt cx="693558" cy="708785"/>
            </a:xfrm>
          </p:grpSpPr>
          <p:sp>
            <p:nvSpPr>
              <p:cNvPr id="95" name="Snip Single Corner Rectangle 26">
                <a:extLst>
                  <a:ext uri="{FF2B5EF4-FFF2-40B4-BE49-F238E27FC236}">
                    <a16:creationId xmlns:a16="http://schemas.microsoft.com/office/drawing/2014/main" id="{89A3A7C1-5D67-40A3-8F10-BA3BF0C33DF6}"/>
                  </a:ext>
                </a:extLst>
              </p:cNvPr>
              <p:cNvSpPr/>
              <p:nvPr/>
            </p:nvSpPr>
            <p:spPr bwMode="auto">
              <a:xfrm flipH="1">
                <a:off x="590955" y="3692672"/>
                <a:ext cx="693558" cy="708785"/>
              </a:xfrm>
              <a:prstGeom prst="snip1Rect">
                <a:avLst>
                  <a:gd name="adj" fmla="val 28736"/>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510" b="1">
                    <a:solidFill>
                      <a:schemeClr val="tx1"/>
                    </a:solidFill>
                    <a:latin typeface="Segoe UI" panose="020B0502040204020203" pitchFamily="34" charset="0"/>
                    <a:ea typeface="Segoe UI Semibold" charset="0"/>
                    <a:cs typeface="Segoe UI" panose="020B0502040204020203" pitchFamily="34" charset="0"/>
                  </a:rPr>
                  <a:t>10</a:t>
                </a:r>
                <a:br>
                  <a:rPr lang="en-US" sz="510" b="1">
                    <a:solidFill>
                      <a:schemeClr val="tx1"/>
                    </a:solidFill>
                    <a:latin typeface="Segoe UI" panose="020B0502040204020203" pitchFamily="34" charset="0"/>
                    <a:ea typeface="Segoe UI Semibold" charset="0"/>
                    <a:cs typeface="Segoe UI" panose="020B0502040204020203" pitchFamily="34" charset="0"/>
                  </a:rPr>
                </a:br>
                <a:r>
                  <a:rPr lang="en-US" sz="510" b="1">
                    <a:solidFill>
                      <a:schemeClr val="tx1"/>
                    </a:solidFill>
                    <a:latin typeface="Segoe UI" panose="020B0502040204020203" pitchFamily="34" charset="0"/>
                    <a:ea typeface="Segoe UI Semibold" charset="0"/>
                    <a:cs typeface="Segoe UI" panose="020B0502040204020203" pitchFamily="34" charset="0"/>
                  </a:rPr>
                  <a:t>01</a:t>
                </a:r>
              </a:p>
            </p:txBody>
          </p:sp>
          <p:sp>
            <p:nvSpPr>
              <p:cNvPr id="96" name="Triangle 27">
                <a:extLst>
                  <a:ext uri="{FF2B5EF4-FFF2-40B4-BE49-F238E27FC236}">
                    <a16:creationId xmlns:a16="http://schemas.microsoft.com/office/drawing/2014/main" id="{FF27A254-1560-4A31-89C3-B51014742BBC}"/>
                  </a:ext>
                </a:extLst>
              </p:cNvPr>
              <p:cNvSpPr/>
              <p:nvPr/>
            </p:nvSpPr>
            <p:spPr bwMode="auto">
              <a:xfrm rot="8100000">
                <a:off x="605734" y="3761863"/>
                <a:ext cx="275229" cy="116186"/>
              </a:xfrm>
              <a:prstGeom prst="triangl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8731389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B6F4AAFC-2F71-F94B-B428-DE5DA879AFD7}"/>
              </a:ext>
            </a:extLst>
          </p:cNvPr>
          <p:cNvGrpSpPr/>
          <p:nvPr/>
        </p:nvGrpSpPr>
        <p:grpSpPr>
          <a:xfrm>
            <a:off x="6002970" y="88491"/>
            <a:ext cx="4560849" cy="5696127"/>
            <a:chOff x="7259444" y="721809"/>
            <a:chExt cx="4560849" cy="5696127"/>
          </a:xfrm>
          <a:solidFill>
            <a:schemeClr val="bg1"/>
          </a:solidFill>
        </p:grpSpPr>
        <p:grpSp>
          <p:nvGrpSpPr>
            <p:cNvPr id="119" name="Group 118">
              <a:extLst>
                <a:ext uri="{FF2B5EF4-FFF2-40B4-BE49-F238E27FC236}">
                  <a16:creationId xmlns:a16="http://schemas.microsoft.com/office/drawing/2014/main" id="{06B9C295-6D4F-A243-AFCD-590A57500882}"/>
                </a:ext>
              </a:extLst>
            </p:cNvPr>
            <p:cNvGrpSpPr/>
            <p:nvPr/>
          </p:nvGrpSpPr>
          <p:grpSpPr>
            <a:xfrm>
              <a:off x="7680668" y="1170921"/>
              <a:ext cx="3833314" cy="5247015"/>
              <a:chOff x="7680668" y="1170921"/>
              <a:chExt cx="3833314" cy="5247015"/>
            </a:xfrm>
            <a:grpFill/>
          </p:grpSpPr>
          <p:grpSp>
            <p:nvGrpSpPr>
              <p:cNvPr id="120" name="Group 119">
                <a:extLst>
                  <a:ext uri="{FF2B5EF4-FFF2-40B4-BE49-F238E27FC236}">
                    <a16:creationId xmlns:a16="http://schemas.microsoft.com/office/drawing/2014/main" id="{62F66502-2D21-7744-84B3-2D759360DF45}"/>
                  </a:ext>
                </a:extLst>
              </p:cNvPr>
              <p:cNvGrpSpPr/>
              <p:nvPr/>
            </p:nvGrpSpPr>
            <p:grpSpPr>
              <a:xfrm>
                <a:off x="7680668" y="1170921"/>
                <a:ext cx="3833314" cy="4819845"/>
                <a:chOff x="7529886" y="1148066"/>
                <a:chExt cx="3758492" cy="4725767"/>
              </a:xfrm>
              <a:grpFill/>
            </p:grpSpPr>
            <p:grpSp>
              <p:nvGrpSpPr>
                <p:cNvPr id="165" name="Group 164">
                  <a:extLst>
                    <a:ext uri="{FF2B5EF4-FFF2-40B4-BE49-F238E27FC236}">
                      <a16:creationId xmlns:a16="http://schemas.microsoft.com/office/drawing/2014/main" id="{708DFB12-E918-724B-8629-6CA306B90FD2}"/>
                    </a:ext>
                  </a:extLst>
                </p:cNvPr>
                <p:cNvGrpSpPr/>
                <p:nvPr/>
              </p:nvGrpSpPr>
              <p:grpSpPr>
                <a:xfrm>
                  <a:off x="8768637" y="1148066"/>
                  <a:ext cx="1620003" cy="838490"/>
                  <a:chOff x="8768637" y="1148066"/>
                  <a:chExt cx="1620003" cy="838490"/>
                </a:xfrm>
                <a:grpFill/>
              </p:grpSpPr>
              <p:cxnSp>
                <p:nvCxnSpPr>
                  <p:cNvPr id="229" name="Straight Connector 228">
                    <a:extLst>
                      <a:ext uri="{FF2B5EF4-FFF2-40B4-BE49-F238E27FC236}">
                        <a16:creationId xmlns:a16="http://schemas.microsoft.com/office/drawing/2014/main" id="{59D1F5B7-85E3-F049-A4BD-B697357DADB0}"/>
                      </a:ext>
                    </a:extLst>
                  </p:cNvPr>
                  <p:cNvCxnSpPr/>
                  <p:nvPr/>
                </p:nvCxnSpPr>
                <p:spPr>
                  <a:xfrm flipH="1">
                    <a:off x="9609825" y="1984137"/>
                    <a:ext cx="371439" cy="2419"/>
                  </a:xfrm>
                  <a:prstGeom prst="line">
                    <a:avLst/>
                  </a:prstGeom>
                  <a:grpFill/>
                  <a:ln w="19050" cap="rnd" cmpd="sng" algn="ctr">
                    <a:solidFill>
                      <a:srgbClr val="0177D7"/>
                    </a:solidFill>
                    <a:prstDash val="solid"/>
                    <a:headEnd type="none"/>
                    <a:tailEnd type="none"/>
                  </a:ln>
                  <a:effectLst/>
                </p:spPr>
              </p:cxnSp>
              <p:sp>
                <p:nvSpPr>
                  <p:cNvPr id="230" name="Oval 225">
                    <a:extLst>
                      <a:ext uri="{FF2B5EF4-FFF2-40B4-BE49-F238E27FC236}">
                        <a16:creationId xmlns:a16="http://schemas.microsoft.com/office/drawing/2014/main" id="{9707629F-8398-684E-9DB3-BADC8128C95B}"/>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grpFill/>
                  <a:ln w="19050" cap="rnd">
                    <a:solidFill>
                      <a:srgbClr val="0177D7"/>
                    </a:solidFill>
                    <a:miter lim="800000"/>
                    <a:headEnd/>
                    <a:tailEnd/>
                  </a:ln>
                  <a:effectLst/>
                  <a:ex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cxnSp>
                <p:nvCxnSpPr>
                  <p:cNvPr id="231" name="Straight Connector 230">
                    <a:extLst>
                      <a:ext uri="{FF2B5EF4-FFF2-40B4-BE49-F238E27FC236}">
                        <a16:creationId xmlns:a16="http://schemas.microsoft.com/office/drawing/2014/main" id="{B85C7B5D-2E98-4E4A-B6BB-6CC6103BED68}"/>
                      </a:ext>
                    </a:extLst>
                  </p:cNvPr>
                  <p:cNvCxnSpPr/>
                  <p:nvPr/>
                </p:nvCxnSpPr>
                <p:spPr>
                  <a:xfrm flipH="1">
                    <a:off x="8768637" y="1148066"/>
                    <a:ext cx="1202808" cy="0"/>
                  </a:xfrm>
                  <a:prstGeom prst="line">
                    <a:avLst/>
                  </a:prstGeom>
                  <a:grpFill/>
                  <a:ln w="19050" cap="rnd" cmpd="sng" algn="ctr">
                    <a:solidFill>
                      <a:srgbClr val="0177D7"/>
                    </a:solidFill>
                    <a:prstDash val="solid"/>
                    <a:headEnd type="none"/>
                    <a:tailEnd type="none"/>
                  </a:ln>
                  <a:effectLst/>
                </p:spPr>
              </p:cxnSp>
            </p:grpSp>
            <p:grpSp>
              <p:nvGrpSpPr>
                <p:cNvPr id="166" name="Group 165">
                  <a:extLst>
                    <a:ext uri="{FF2B5EF4-FFF2-40B4-BE49-F238E27FC236}">
                      <a16:creationId xmlns:a16="http://schemas.microsoft.com/office/drawing/2014/main" id="{3174766F-F071-674F-9FA4-F2AB79F23CB0}"/>
                    </a:ext>
                  </a:extLst>
                </p:cNvPr>
                <p:cNvGrpSpPr/>
                <p:nvPr/>
              </p:nvGrpSpPr>
              <p:grpSpPr>
                <a:xfrm>
                  <a:off x="8275777" y="2518051"/>
                  <a:ext cx="1188423" cy="701234"/>
                  <a:chOff x="1760111" y="-790754"/>
                  <a:chExt cx="8156776" cy="4812936"/>
                </a:xfrm>
                <a:grpFill/>
              </p:grpSpPr>
              <p:sp>
                <p:nvSpPr>
                  <p:cNvPr id="198" name="Freeform 50">
                    <a:extLst>
                      <a:ext uri="{FF2B5EF4-FFF2-40B4-BE49-F238E27FC236}">
                        <a16:creationId xmlns:a16="http://schemas.microsoft.com/office/drawing/2014/main" id="{A54C90AE-4B15-D14D-BD4A-EABD759BA1C9}"/>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9050" cap="sq">
                    <a:solidFill>
                      <a:schemeClr val="tx1"/>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99" name="Freeform 52">
                    <a:extLst>
                      <a:ext uri="{FF2B5EF4-FFF2-40B4-BE49-F238E27FC236}">
                        <a16:creationId xmlns:a16="http://schemas.microsoft.com/office/drawing/2014/main" id="{BE8E723E-E467-2448-993A-ABF994B3C3DF}"/>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9050" cap="sq">
                    <a:solidFill>
                      <a:schemeClr val="tx1"/>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00" name="Line 54">
                    <a:extLst>
                      <a:ext uri="{FF2B5EF4-FFF2-40B4-BE49-F238E27FC236}">
                        <a16:creationId xmlns:a16="http://schemas.microsoft.com/office/drawing/2014/main" id="{FECB46D2-0D3B-C14C-81A0-BCEB026861A2}"/>
                      </a:ext>
                    </a:extLst>
                  </p:cNvPr>
                  <p:cNvSpPr>
                    <a:spLocks noChangeShapeType="1"/>
                  </p:cNvSpPr>
                  <p:nvPr/>
                </p:nvSpPr>
                <p:spPr bwMode="auto">
                  <a:xfrm flipH="1">
                    <a:off x="6386668" y="2163884"/>
                    <a:ext cx="2094017"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01" name="Line 55">
                    <a:extLst>
                      <a:ext uri="{FF2B5EF4-FFF2-40B4-BE49-F238E27FC236}">
                        <a16:creationId xmlns:a16="http://schemas.microsoft.com/office/drawing/2014/main" id="{965E424F-1828-E84B-8687-CE70F8B2D25F}"/>
                      </a:ext>
                    </a:extLst>
                  </p:cNvPr>
                  <p:cNvSpPr>
                    <a:spLocks noChangeShapeType="1"/>
                  </p:cNvSpPr>
                  <p:nvPr/>
                </p:nvSpPr>
                <p:spPr bwMode="auto">
                  <a:xfrm flipH="1">
                    <a:off x="7515902" y="2607901"/>
                    <a:ext cx="964783"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02" name="Line 56">
                    <a:extLst>
                      <a:ext uri="{FF2B5EF4-FFF2-40B4-BE49-F238E27FC236}">
                        <a16:creationId xmlns:a16="http://schemas.microsoft.com/office/drawing/2014/main" id="{E2E359A2-62DF-7642-867B-57A78841B06D}"/>
                      </a:ext>
                    </a:extLst>
                  </p:cNvPr>
                  <p:cNvSpPr>
                    <a:spLocks noChangeShapeType="1"/>
                  </p:cNvSpPr>
                  <p:nvPr/>
                </p:nvSpPr>
                <p:spPr bwMode="auto">
                  <a:xfrm flipH="1">
                    <a:off x="6386668" y="1719865"/>
                    <a:ext cx="2094017"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03" name="Freeform 57">
                    <a:extLst>
                      <a:ext uri="{FF2B5EF4-FFF2-40B4-BE49-F238E27FC236}">
                        <a16:creationId xmlns:a16="http://schemas.microsoft.com/office/drawing/2014/main" id="{3909E735-F845-9F46-AC5B-F248069D198A}"/>
                      </a:ext>
                    </a:extLst>
                  </p:cNvPr>
                  <p:cNvSpPr>
                    <a:spLocks noChangeArrowheads="1"/>
                  </p:cNvSpPr>
                  <p:nvPr/>
                </p:nvSpPr>
                <p:spPr bwMode="auto">
                  <a:xfrm>
                    <a:off x="6836174" y="535814"/>
                    <a:ext cx="668762" cy="668772"/>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04" name="Freeform 58">
                    <a:extLst>
                      <a:ext uri="{FF2B5EF4-FFF2-40B4-BE49-F238E27FC236}">
                        <a16:creationId xmlns:a16="http://schemas.microsoft.com/office/drawing/2014/main" id="{E0B840CC-0408-F245-A4B7-786B17C244D7}"/>
                      </a:ext>
                    </a:extLst>
                  </p:cNvPr>
                  <p:cNvSpPr>
                    <a:spLocks noChangeArrowheads="1"/>
                  </p:cNvSpPr>
                  <p:nvPr/>
                </p:nvSpPr>
                <p:spPr bwMode="auto">
                  <a:xfrm>
                    <a:off x="4610594" y="1094953"/>
                    <a:ext cx="668773" cy="668762"/>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05" name="Freeform 59">
                    <a:extLst>
                      <a:ext uri="{FF2B5EF4-FFF2-40B4-BE49-F238E27FC236}">
                        <a16:creationId xmlns:a16="http://schemas.microsoft.com/office/drawing/2014/main" id="{EB415271-2062-734F-A87E-2D82BE533D4D}"/>
                      </a:ext>
                    </a:extLst>
                  </p:cNvPr>
                  <p:cNvSpPr>
                    <a:spLocks noChangeArrowheads="1"/>
                  </p:cNvSpPr>
                  <p:nvPr/>
                </p:nvSpPr>
                <p:spPr bwMode="auto">
                  <a:xfrm>
                    <a:off x="3492326" y="-23314"/>
                    <a:ext cx="668773" cy="668762"/>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06" name="Freeform 60">
                    <a:extLst>
                      <a:ext uri="{FF2B5EF4-FFF2-40B4-BE49-F238E27FC236}">
                        <a16:creationId xmlns:a16="http://schemas.microsoft.com/office/drawing/2014/main" id="{66686B33-71E1-9A40-8D85-4254DA9356E5}"/>
                      </a:ext>
                    </a:extLst>
                  </p:cNvPr>
                  <p:cNvSpPr>
                    <a:spLocks noChangeArrowheads="1"/>
                  </p:cNvSpPr>
                  <p:nvPr/>
                </p:nvSpPr>
                <p:spPr bwMode="auto">
                  <a:xfrm>
                    <a:off x="6057770" y="-242581"/>
                    <a:ext cx="668773" cy="668762"/>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07" name="Freeform 61">
                    <a:extLst>
                      <a:ext uri="{FF2B5EF4-FFF2-40B4-BE49-F238E27FC236}">
                        <a16:creationId xmlns:a16="http://schemas.microsoft.com/office/drawing/2014/main" id="{1AC1EF18-E759-3E45-B12E-08225B3E208A}"/>
                      </a:ext>
                    </a:extLst>
                  </p:cNvPr>
                  <p:cNvSpPr>
                    <a:spLocks noChangeArrowheads="1"/>
                  </p:cNvSpPr>
                  <p:nvPr/>
                </p:nvSpPr>
                <p:spPr bwMode="auto">
                  <a:xfrm>
                    <a:off x="7625535" y="-242581"/>
                    <a:ext cx="668762" cy="668762"/>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08" name="Line 62">
                    <a:extLst>
                      <a:ext uri="{FF2B5EF4-FFF2-40B4-BE49-F238E27FC236}">
                        <a16:creationId xmlns:a16="http://schemas.microsoft.com/office/drawing/2014/main" id="{B8631F3F-A2EF-F541-81B3-28C9CE66772B}"/>
                      </a:ext>
                    </a:extLst>
                  </p:cNvPr>
                  <p:cNvSpPr>
                    <a:spLocks noChangeShapeType="1"/>
                  </p:cNvSpPr>
                  <p:nvPr/>
                </p:nvSpPr>
                <p:spPr bwMode="auto">
                  <a:xfrm flipV="1">
                    <a:off x="7461085" y="360401"/>
                    <a:ext cx="317943" cy="339872"/>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09" name="Line 63">
                    <a:extLst>
                      <a:ext uri="{FF2B5EF4-FFF2-40B4-BE49-F238E27FC236}">
                        <a16:creationId xmlns:a16="http://schemas.microsoft.com/office/drawing/2014/main" id="{977744F4-FEF2-4E4E-AE0E-211B38726857}"/>
                      </a:ext>
                    </a:extLst>
                  </p:cNvPr>
                  <p:cNvSpPr>
                    <a:spLocks noChangeShapeType="1"/>
                  </p:cNvSpPr>
                  <p:nvPr/>
                </p:nvSpPr>
                <p:spPr bwMode="auto">
                  <a:xfrm>
                    <a:off x="6573048" y="371367"/>
                    <a:ext cx="317935" cy="317935"/>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10" name="Line 64">
                    <a:extLst>
                      <a:ext uri="{FF2B5EF4-FFF2-40B4-BE49-F238E27FC236}">
                        <a16:creationId xmlns:a16="http://schemas.microsoft.com/office/drawing/2014/main" id="{90ED49FA-1BF9-044A-BCA1-E473E2970843}"/>
                      </a:ext>
                    </a:extLst>
                  </p:cNvPr>
                  <p:cNvSpPr>
                    <a:spLocks noChangeShapeType="1"/>
                  </p:cNvSpPr>
                  <p:nvPr/>
                </p:nvSpPr>
                <p:spPr bwMode="auto">
                  <a:xfrm flipV="1">
                    <a:off x="5235510" y="360398"/>
                    <a:ext cx="931890" cy="909969"/>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11" name="Line 65">
                    <a:extLst>
                      <a:ext uri="{FF2B5EF4-FFF2-40B4-BE49-F238E27FC236}">
                        <a16:creationId xmlns:a16="http://schemas.microsoft.com/office/drawing/2014/main" id="{A511B57B-A6FF-5141-B525-A65FF02530B2}"/>
                      </a:ext>
                    </a:extLst>
                  </p:cNvPr>
                  <p:cNvSpPr>
                    <a:spLocks noChangeShapeType="1"/>
                  </p:cNvSpPr>
                  <p:nvPr/>
                </p:nvSpPr>
                <p:spPr bwMode="auto">
                  <a:xfrm>
                    <a:off x="4007612" y="601597"/>
                    <a:ext cx="657807" cy="657806"/>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12" name="Freeform 66">
                    <a:extLst>
                      <a:ext uri="{FF2B5EF4-FFF2-40B4-BE49-F238E27FC236}">
                        <a16:creationId xmlns:a16="http://schemas.microsoft.com/office/drawing/2014/main" id="{5AAE3555-9A37-BC4D-BE24-2B56F36AD564}"/>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9050" cap="sq">
                    <a:solidFill>
                      <a:schemeClr val="tx1"/>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213" name="Group 212">
                    <a:extLst>
                      <a:ext uri="{FF2B5EF4-FFF2-40B4-BE49-F238E27FC236}">
                        <a16:creationId xmlns:a16="http://schemas.microsoft.com/office/drawing/2014/main" id="{1FB32EB2-A47E-2C46-AABD-7C3B50EB4CB9}"/>
                      </a:ext>
                    </a:extLst>
                  </p:cNvPr>
                  <p:cNvGrpSpPr/>
                  <p:nvPr/>
                </p:nvGrpSpPr>
                <p:grpSpPr>
                  <a:xfrm>
                    <a:off x="4150130" y="3013548"/>
                    <a:ext cx="909969" cy="701665"/>
                    <a:chOff x="5196160" y="2147519"/>
                    <a:chExt cx="346197" cy="266948"/>
                  </a:xfrm>
                  <a:grpFill/>
                </p:grpSpPr>
                <p:sp useBgFill="1">
                  <p:nvSpPr>
                    <p:cNvPr id="224" name="Line 68">
                      <a:extLst>
                        <a:ext uri="{FF2B5EF4-FFF2-40B4-BE49-F238E27FC236}">
                          <a16:creationId xmlns:a16="http://schemas.microsoft.com/office/drawing/2014/main" id="{48C3A0C7-3E39-3344-B970-AF757D2D3D51}"/>
                        </a:ext>
                      </a:extLst>
                    </p:cNvPr>
                    <p:cNvSpPr>
                      <a:spLocks noChangeShapeType="1"/>
                    </p:cNvSpPr>
                    <p:nvPr/>
                  </p:nvSpPr>
                  <p:spPr bwMode="auto">
                    <a:xfrm flipV="1">
                      <a:off x="5196160" y="2339387"/>
                      <a:ext cx="0" cy="7508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5" name="Line 69">
                      <a:extLst>
                        <a:ext uri="{FF2B5EF4-FFF2-40B4-BE49-F238E27FC236}">
                          <a16:creationId xmlns:a16="http://schemas.microsoft.com/office/drawing/2014/main" id="{7827B322-891B-1747-919C-AF75BB2401B6}"/>
                        </a:ext>
                      </a:extLst>
                    </p:cNvPr>
                    <p:cNvSpPr>
                      <a:spLocks noChangeShapeType="1"/>
                    </p:cNvSpPr>
                    <p:nvPr/>
                  </p:nvSpPr>
                  <p:spPr bwMode="auto">
                    <a:xfrm flipV="1">
                      <a:off x="5282709" y="2255965"/>
                      <a:ext cx="0" cy="158499"/>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6" name="Line 70">
                      <a:extLst>
                        <a:ext uri="{FF2B5EF4-FFF2-40B4-BE49-F238E27FC236}">
                          <a16:creationId xmlns:a16="http://schemas.microsoft.com/office/drawing/2014/main" id="{C0311647-C746-094D-892C-00B8067F1881}"/>
                        </a:ext>
                      </a:extLst>
                    </p:cNvPr>
                    <p:cNvSpPr>
                      <a:spLocks noChangeShapeType="1"/>
                    </p:cNvSpPr>
                    <p:nvPr/>
                  </p:nvSpPr>
                  <p:spPr bwMode="auto">
                    <a:xfrm flipV="1">
                      <a:off x="5369258" y="2297674"/>
                      <a:ext cx="0" cy="116789"/>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7" name="Line 71">
                      <a:extLst>
                        <a:ext uri="{FF2B5EF4-FFF2-40B4-BE49-F238E27FC236}">
                          <a16:creationId xmlns:a16="http://schemas.microsoft.com/office/drawing/2014/main" id="{8A3A78CF-CF3B-C24C-BAA4-5EB2D9168400}"/>
                        </a:ext>
                      </a:extLst>
                    </p:cNvPr>
                    <p:cNvSpPr>
                      <a:spLocks noChangeShapeType="1"/>
                    </p:cNvSpPr>
                    <p:nvPr/>
                  </p:nvSpPr>
                  <p:spPr bwMode="auto">
                    <a:xfrm flipV="1">
                      <a:off x="5455807" y="2147519"/>
                      <a:ext cx="0" cy="266945"/>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8" name="Line 72">
                      <a:extLst>
                        <a:ext uri="{FF2B5EF4-FFF2-40B4-BE49-F238E27FC236}">
                          <a16:creationId xmlns:a16="http://schemas.microsoft.com/office/drawing/2014/main" id="{DC114DCE-F1C9-F541-829D-7B5F03D9A243}"/>
                        </a:ext>
                      </a:extLst>
                    </p:cNvPr>
                    <p:cNvSpPr>
                      <a:spLocks noChangeShapeType="1"/>
                    </p:cNvSpPr>
                    <p:nvPr/>
                  </p:nvSpPr>
                  <p:spPr bwMode="auto">
                    <a:xfrm flipV="1">
                      <a:off x="5542357" y="2235113"/>
                      <a:ext cx="0" cy="179354"/>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214" name="Line 73">
                    <a:extLst>
                      <a:ext uri="{FF2B5EF4-FFF2-40B4-BE49-F238E27FC236}">
                        <a16:creationId xmlns:a16="http://schemas.microsoft.com/office/drawing/2014/main" id="{520EB127-5E98-CA46-8314-3325023CA819}"/>
                      </a:ext>
                    </a:extLst>
                  </p:cNvPr>
                  <p:cNvSpPr>
                    <a:spLocks noChangeShapeType="1"/>
                  </p:cNvSpPr>
                  <p:nvPr/>
                </p:nvSpPr>
                <p:spPr bwMode="auto">
                  <a:xfrm>
                    <a:off x="2692009" y="3419200"/>
                    <a:ext cx="559129"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15" name="Line 74">
                    <a:extLst>
                      <a:ext uri="{FF2B5EF4-FFF2-40B4-BE49-F238E27FC236}">
                        <a16:creationId xmlns:a16="http://schemas.microsoft.com/office/drawing/2014/main" id="{138BA6EF-4D5E-E94D-93EB-58F6153004E6}"/>
                      </a:ext>
                    </a:extLst>
                  </p:cNvPr>
                  <p:cNvSpPr>
                    <a:spLocks noChangeShapeType="1"/>
                  </p:cNvSpPr>
                  <p:nvPr/>
                </p:nvSpPr>
                <p:spPr bwMode="auto">
                  <a:xfrm>
                    <a:off x="2692009" y="3649423"/>
                    <a:ext cx="844178"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16" name="Freeform 75">
                    <a:extLst>
                      <a:ext uri="{FF2B5EF4-FFF2-40B4-BE49-F238E27FC236}">
                        <a16:creationId xmlns:a16="http://schemas.microsoft.com/office/drawing/2014/main" id="{D9FB6869-7D39-FA41-B27A-E495A110E2EC}"/>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17" name="Freeform 76">
                    <a:extLst>
                      <a:ext uri="{FF2B5EF4-FFF2-40B4-BE49-F238E27FC236}">
                        <a16:creationId xmlns:a16="http://schemas.microsoft.com/office/drawing/2014/main" id="{33BB8027-68F6-194A-93D4-3E7A28B99675}"/>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18" name="Line 77">
                    <a:extLst>
                      <a:ext uri="{FF2B5EF4-FFF2-40B4-BE49-F238E27FC236}">
                        <a16:creationId xmlns:a16="http://schemas.microsoft.com/office/drawing/2014/main" id="{C32A505E-002E-784C-9F69-48B88AFEE901}"/>
                      </a:ext>
                    </a:extLst>
                  </p:cNvPr>
                  <p:cNvSpPr>
                    <a:spLocks noChangeShapeType="1"/>
                  </p:cNvSpPr>
                  <p:nvPr/>
                </p:nvSpPr>
                <p:spPr bwMode="auto">
                  <a:xfrm>
                    <a:off x="3207279" y="2520200"/>
                    <a:ext cx="427576" cy="427566"/>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19" name="Line 78">
                    <a:extLst>
                      <a:ext uri="{FF2B5EF4-FFF2-40B4-BE49-F238E27FC236}">
                        <a16:creationId xmlns:a16="http://schemas.microsoft.com/office/drawing/2014/main" id="{F33226F7-B9E9-884B-934A-D06E6DDC1042}"/>
                      </a:ext>
                    </a:extLst>
                  </p:cNvPr>
                  <p:cNvSpPr>
                    <a:spLocks noChangeShapeType="1"/>
                  </p:cNvSpPr>
                  <p:nvPr/>
                </p:nvSpPr>
                <p:spPr bwMode="auto">
                  <a:xfrm>
                    <a:off x="4325547" y="2240623"/>
                    <a:ext cx="449505"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0" name="Line 79">
                    <a:extLst>
                      <a:ext uri="{FF2B5EF4-FFF2-40B4-BE49-F238E27FC236}">
                        <a16:creationId xmlns:a16="http://schemas.microsoft.com/office/drawing/2014/main" id="{BE24C651-02E2-6240-9E59-1E4B5E07409F}"/>
                      </a:ext>
                    </a:extLst>
                  </p:cNvPr>
                  <p:cNvSpPr>
                    <a:spLocks noChangeShapeType="1"/>
                  </p:cNvSpPr>
                  <p:nvPr/>
                </p:nvSpPr>
                <p:spPr bwMode="auto">
                  <a:xfrm>
                    <a:off x="4895649" y="1966541"/>
                    <a:ext cx="164458"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1" name="Line 80">
                    <a:extLst>
                      <a:ext uri="{FF2B5EF4-FFF2-40B4-BE49-F238E27FC236}">
                        <a16:creationId xmlns:a16="http://schemas.microsoft.com/office/drawing/2014/main" id="{6409B12D-6B4D-F34A-A910-81A5C6737D73}"/>
                      </a:ext>
                    </a:extLst>
                  </p:cNvPr>
                  <p:cNvSpPr>
                    <a:spLocks noChangeShapeType="1"/>
                  </p:cNvSpPr>
                  <p:nvPr/>
                </p:nvSpPr>
                <p:spPr bwMode="auto">
                  <a:xfrm>
                    <a:off x="4325547" y="1966541"/>
                    <a:ext cx="109634"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2" name="Freeform 81">
                    <a:extLst>
                      <a:ext uri="{FF2B5EF4-FFF2-40B4-BE49-F238E27FC236}">
                        <a16:creationId xmlns:a16="http://schemas.microsoft.com/office/drawing/2014/main" id="{39D014BE-B814-144F-9758-24FA294AE0CC}"/>
                      </a:ext>
                    </a:extLst>
                  </p:cNvPr>
                  <p:cNvSpPr>
                    <a:spLocks noChangeArrowheads="1"/>
                  </p:cNvSpPr>
                  <p:nvPr/>
                </p:nvSpPr>
                <p:spPr bwMode="auto">
                  <a:xfrm>
                    <a:off x="4621568" y="1906244"/>
                    <a:ext cx="91440" cy="91440"/>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3" name="Freeform 82">
                    <a:extLst>
                      <a:ext uri="{FF2B5EF4-FFF2-40B4-BE49-F238E27FC236}">
                        <a16:creationId xmlns:a16="http://schemas.microsoft.com/office/drawing/2014/main" id="{A7832435-E95C-E548-83C5-B6365BE180D1}"/>
                      </a:ext>
                    </a:extLst>
                  </p:cNvPr>
                  <p:cNvSpPr>
                    <a:spLocks noChangeArrowheads="1"/>
                  </p:cNvSpPr>
                  <p:nvPr/>
                </p:nvSpPr>
                <p:spPr bwMode="auto">
                  <a:xfrm>
                    <a:off x="5016249" y="2180325"/>
                    <a:ext cx="91440" cy="91440"/>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67" name="Group 166">
                  <a:extLst>
                    <a:ext uri="{FF2B5EF4-FFF2-40B4-BE49-F238E27FC236}">
                      <a16:creationId xmlns:a16="http://schemas.microsoft.com/office/drawing/2014/main" id="{C10C0917-641B-5846-A470-85095E98BEC3}"/>
                    </a:ext>
                  </a:extLst>
                </p:cNvPr>
                <p:cNvGrpSpPr/>
                <p:nvPr/>
              </p:nvGrpSpPr>
              <p:grpSpPr>
                <a:xfrm flipH="1">
                  <a:off x="7529886" y="2008367"/>
                  <a:ext cx="1505789" cy="834922"/>
                  <a:chOff x="8976399" y="3620953"/>
                  <a:chExt cx="1620003" cy="834922"/>
                </a:xfrm>
                <a:grpFill/>
              </p:grpSpPr>
              <p:sp>
                <p:nvSpPr>
                  <p:cNvPr id="195" name="Oval 225">
                    <a:extLst>
                      <a:ext uri="{FF2B5EF4-FFF2-40B4-BE49-F238E27FC236}">
                        <a16:creationId xmlns:a16="http://schemas.microsoft.com/office/drawing/2014/main" id="{51AD6DB0-940F-1E40-B782-789653F9F7F6}"/>
                      </a:ext>
                    </a:extLst>
                  </p:cNvPr>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grpFill/>
                  <a:ln w="19050" cap="rnd">
                    <a:solidFill>
                      <a:srgbClr val="0177D7"/>
                    </a:solidFill>
                    <a:miter lim="800000"/>
                    <a:headEnd/>
                    <a:tailEnd/>
                  </a:ln>
                  <a:effectLst/>
                  <a:ex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cxnSp>
                <p:nvCxnSpPr>
                  <p:cNvPr id="196" name="Straight Connector 195">
                    <a:extLst>
                      <a:ext uri="{FF2B5EF4-FFF2-40B4-BE49-F238E27FC236}">
                        <a16:creationId xmlns:a16="http://schemas.microsoft.com/office/drawing/2014/main" id="{127D7BE4-D28B-9C45-8CCA-3524F6EB77D4}"/>
                      </a:ext>
                    </a:extLst>
                  </p:cNvPr>
                  <p:cNvCxnSpPr/>
                  <p:nvPr/>
                </p:nvCxnSpPr>
                <p:spPr>
                  <a:xfrm flipH="1">
                    <a:off x="8976399" y="3620953"/>
                    <a:ext cx="1202808" cy="0"/>
                  </a:xfrm>
                  <a:prstGeom prst="line">
                    <a:avLst/>
                  </a:prstGeom>
                  <a:grpFill/>
                  <a:ln w="19050" cap="rnd" cmpd="sng" algn="ctr">
                    <a:solidFill>
                      <a:srgbClr val="0177D7"/>
                    </a:solidFill>
                    <a:prstDash val="solid"/>
                    <a:headEnd type="none"/>
                    <a:tailEnd type="none"/>
                  </a:ln>
                  <a:effectLst/>
                </p:spPr>
              </p:cxnSp>
              <p:cxnSp>
                <p:nvCxnSpPr>
                  <p:cNvPr id="197" name="Straight Connector 196">
                    <a:extLst>
                      <a:ext uri="{FF2B5EF4-FFF2-40B4-BE49-F238E27FC236}">
                        <a16:creationId xmlns:a16="http://schemas.microsoft.com/office/drawing/2014/main" id="{86E1AEA4-5617-064E-8A19-91056CB8F0E0}"/>
                      </a:ext>
                    </a:extLst>
                  </p:cNvPr>
                  <p:cNvCxnSpPr/>
                  <p:nvPr/>
                </p:nvCxnSpPr>
                <p:spPr>
                  <a:xfrm flipH="1">
                    <a:off x="9910712" y="4453592"/>
                    <a:ext cx="278313" cy="2283"/>
                  </a:xfrm>
                  <a:prstGeom prst="line">
                    <a:avLst/>
                  </a:prstGeom>
                  <a:grpFill/>
                  <a:ln w="19050" cap="rnd" cmpd="sng" algn="ctr">
                    <a:solidFill>
                      <a:srgbClr val="0177D7"/>
                    </a:solidFill>
                    <a:prstDash val="solid"/>
                    <a:headEnd type="none"/>
                    <a:tailEnd type="none"/>
                  </a:ln>
                  <a:effectLst/>
                </p:spPr>
              </p:cxnSp>
            </p:grpSp>
            <p:grpSp>
              <p:nvGrpSpPr>
                <p:cNvPr id="168" name="Group 167">
                  <a:extLst>
                    <a:ext uri="{FF2B5EF4-FFF2-40B4-BE49-F238E27FC236}">
                      <a16:creationId xmlns:a16="http://schemas.microsoft.com/office/drawing/2014/main" id="{939CEC71-FD87-B64D-83BC-B0957C2E9F48}"/>
                    </a:ext>
                  </a:extLst>
                </p:cNvPr>
                <p:cNvGrpSpPr/>
                <p:nvPr/>
              </p:nvGrpSpPr>
              <p:grpSpPr>
                <a:xfrm>
                  <a:off x="9161159" y="1599471"/>
                  <a:ext cx="448666" cy="677360"/>
                  <a:chOff x="847165" y="4612342"/>
                  <a:chExt cx="1196788" cy="1806815"/>
                </a:xfrm>
                <a:grpFill/>
              </p:grpSpPr>
              <p:sp>
                <p:nvSpPr>
                  <p:cNvPr id="190" name="Freeform 5">
                    <a:extLst>
                      <a:ext uri="{FF2B5EF4-FFF2-40B4-BE49-F238E27FC236}">
                        <a16:creationId xmlns:a16="http://schemas.microsoft.com/office/drawing/2014/main" id="{4A588135-3154-544B-94F5-5CEBAABC3E4E}"/>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9050" cap="flat" cmpd="sng" algn="ctr">
                    <a:solidFill>
                      <a:srgbClr val="0177D7"/>
                    </a:solidFill>
                    <a:prstDash val="solid"/>
                    <a:headEnd type="none"/>
                    <a:tailEnd type="none"/>
                  </a:ln>
                  <a:effectLs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1" name="Oval 190">
                    <a:extLst>
                      <a:ext uri="{FF2B5EF4-FFF2-40B4-BE49-F238E27FC236}">
                        <a16:creationId xmlns:a16="http://schemas.microsoft.com/office/drawing/2014/main" id="{958F6AAF-3B34-9F4B-AF9E-F078E63F676A}"/>
                      </a:ext>
                    </a:extLst>
                  </p:cNvPr>
                  <p:cNvSpPr/>
                  <p:nvPr/>
                </p:nvSpPr>
                <p:spPr bwMode="auto">
                  <a:xfrm>
                    <a:off x="1411941" y="4612342"/>
                    <a:ext cx="632012" cy="632012"/>
                  </a:xfrm>
                  <a:prstGeom prst="ellipse">
                    <a:avLst/>
                  </a:prstGeom>
                  <a:grpFill/>
                  <a:ln w="19050" cap="flat" cmpd="sng" algn="ctr">
                    <a:solidFill>
                      <a:srgbClr val="0177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2" name="Group 191">
                    <a:extLst>
                      <a:ext uri="{FF2B5EF4-FFF2-40B4-BE49-F238E27FC236}">
                        <a16:creationId xmlns:a16="http://schemas.microsoft.com/office/drawing/2014/main" id="{2B2C5878-B6A2-DD4B-8A3D-40B8E8B53151}"/>
                      </a:ext>
                    </a:extLst>
                  </p:cNvPr>
                  <p:cNvGrpSpPr/>
                  <p:nvPr/>
                </p:nvGrpSpPr>
                <p:grpSpPr>
                  <a:xfrm>
                    <a:off x="1682749" y="4759323"/>
                    <a:ext cx="104775" cy="293371"/>
                    <a:chOff x="1682750" y="4759325"/>
                    <a:chExt cx="95250" cy="266701"/>
                  </a:xfrm>
                  <a:grpFill/>
                </p:grpSpPr>
                <p:sp>
                  <p:nvSpPr>
                    <p:cNvPr id="193" name="Freeform 192">
                      <a:extLst>
                        <a:ext uri="{FF2B5EF4-FFF2-40B4-BE49-F238E27FC236}">
                          <a16:creationId xmlns:a16="http://schemas.microsoft.com/office/drawing/2014/main" id="{289A2ACF-0070-1247-828F-CCE542E9947A}"/>
                        </a:ext>
                      </a:extLst>
                    </p:cNvPr>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grpFill/>
                    <a:ln w="19050" cap="flat" cmpd="sng" algn="ctr">
                      <a:solidFill>
                        <a:srgbClr val="0177D7"/>
                      </a:solidFill>
                      <a:prstDash val="solid"/>
                      <a:headEnd type="none" w="med" len="med"/>
                      <a:tailEnd type="none" w="med" len="me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194" name="Straight Connector 193">
                      <a:extLst>
                        <a:ext uri="{FF2B5EF4-FFF2-40B4-BE49-F238E27FC236}">
                          <a16:creationId xmlns:a16="http://schemas.microsoft.com/office/drawing/2014/main" id="{183E9241-176E-874D-9957-E4A429A99DBC}"/>
                        </a:ext>
                      </a:extLst>
                    </p:cNvPr>
                    <p:cNvCxnSpPr>
                      <a:cxnSpLocks/>
                    </p:cNvCxnSpPr>
                    <p:nvPr/>
                  </p:nvCxnSpPr>
                  <p:spPr>
                    <a:xfrm>
                      <a:off x="1682750" y="5026025"/>
                      <a:ext cx="95250" cy="0"/>
                    </a:xfrm>
                    <a:prstGeom prst="line">
                      <a:avLst/>
                    </a:prstGeom>
                    <a:grpFill/>
                    <a:ln w="19050" cap="flat" cmpd="sng" algn="ctr">
                      <a:solidFill>
                        <a:srgbClr val="0177D7"/>
                      </a:solidFill>
                      <a:prstDash val="solid"/>
                      <a:headEnd type="none"/>
                      <a:tailEnd type="none"/>
                    </a:ln>
                    <a:effectLst/>
                  </p:spPr>
                </p:cxnSp>
              </p:grpSp>
            </p:grpSp>
            <p:grpSp>
              <p:nvGrpSpPr>
                <p:cNvPr id="169" name="Group 168">
                  <a:extLst>
                    <a:ext uri="{FF2B5EF4-FFF2-40B4-BE49-F238E27FC236}">
                      <a16:creationId xmlns:a16="http://schemas.microsoft.com/office/drawing/2014/main" id="{C5F2055A-64D3-B14E-81B7-845A8CE7FCEF}"/>
                    </a:ext>
                  </a:extLst>
                </p:cNvPr>
                <p:cNvGrpSpPr/>
                <p:nvPr/>
              </p:nvGrpSpPr>
              <p:grpSpPr>
                <a:xfrm>
                  <a:off x="9577536" y="2816753"/>
                  <a:ext cx="1710842" cy="1033731"/>
                  <a:chOff x="9857622" y="3006697"/>
                  <a:chExt cx="1710842" cy="836600"/>
                </a:xfrm>
                <a:grpFill/>
              </p:grpSpPr>
              <p:sp>
                <p:nvSpPr>
                  <p:cNvPr id="187" name="Oval 225">
                    <a:extLst>
                      <a:ext uri="{FF2B5EF4-FFF2-40B4-BE49-F238E27FC236}">
                        <a16:creationId xmlns:a16="http://schemas.microsoft.com/office/drawing/2014/main" id="{8DD09B43-B596-CE4D-A23F-890B3AEDE8F8}"/>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grpFill/>
                  <a:ln w="19050" cap="rnd">
                    <a:solidFill>
                      <a:srgbClr val="0177D7"/>
                    </a:solidFill>
                    <a:miter lim="800000"/>
                    <a:headEnd/>
                    <a:tailEnd/>
                  </a:ln>
                  <a:effectLst/>
                  <a:ex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cxnSp>
                <p:nvCxnSpPr>
                  <p:cNvPr id="188" name="Straight Connector 187">
                    <a:extLst>
                      <a:ext uri="{FF2B5EF4-FFF2-40B4-BE49-F238E27FC236}">
                        <a16:creationId xmlns:a16="http://schemas.microsoft.com/office/drawing/2014/main" id="{16024237-6974-8640-9246-38FC8A3C651D}"/>
                      </a:ext>
                    </a:extLst>
                  </p:cNvPr>
                  <p:cNvCxnSpPr/>
                  <p:nvPr/>
                </p:nvCxnSpPr>
                <p:spPr>
                  <a:xfrm flipH="1" flipV="1">
                    <a:off x="9857622" y="3006697"/>
                    <a:ext cx="1293647" cy="2016"/>
                  </a:xfrm>
                  <a:prstGeom prst="line">
                    <a:avLst/>
                  </a:prstGeom>
                  <a:grpFill/>
                  <a:ln w="19050" cap="rnd" cmpd="sng" algn="ctr">
                    <a:solidFill>
                      <a:srgbClr val="0177D7"/>
                    </a:solidFill>
                    <a:prstDash val="solid"/>
                    <a:headEnd type="none"/>
                    <a:tailEnd type="none"/>
                  </a:ln>
                  <a:effectLst/>
                </p:spPr>
              </p:cxnSp>
              <p:cxnSp>
                <p:nvCxnSpPr>
                  <p:cNvPr id="189" name="Straight Connector 188">
                    <a:extLst>
                      <a:ext uri="{FF2B5EF4-FFF2-40B4-BE49-F238E27FC236}">
                        <a16:creationId xmlns:a16="http://schemas.microsoft.com/office/drawing/2014/main" id="{F5D25DBE-26F2-464B-89DA-953A1B62BF1C}"/>
                      </a:ext>
                    </a:extLst>
                  </p:cNvPr>
                  <p:cNvCxnSpPr/>
                  <p:nvPr/>
                </p:nvCxnSpPr>
                <p:spPr>
                  <a:xfrm flipH="1">
                    <a:off x="10789649" y="3840878"/>
                    <a:ext cx="371439" cy="2419"/>
                  </a:xfrm>
                  <a:prstGeom prst="line">
                    <a:avLst/>
                  </a:prstGeom>
                  <a:grpFill/>
                  <a:ln w="19050" cap="rnd" cmpd="sng" algn="ctr">
                    <a:solidFill>
                      <a:srgbClr val="0177D7"/>
                    </a:solidFill>
                    <a:prstDash val="solid"/>
                    <a:headEnd type="none"/>
                    <a:tailEnd type="none"/>
                  </a:ln>
                  <a:effectLst/>
                </p:spPr>
              </p:cxnSp>
            </p:grpSp>
            <p:grpSp>
              <p:nvGrpSpPr>
                <p:cNvPr id="170" name="Group 169">
                  <a:extLst>
                    <a:ext uri="{FF2B5EF4-FFF2-40B4-BE49-F238E27FC236}">
                      <a16:creationId xmlns:a16="http://schemas.microsoft.com/office/drawing/2014/main" id="{5BB61C83-7C75-B14E-9A6A-551919D743D1}"/>
                    </a:ext>
                  </a:extLst>
                </p:cNvPr>
                <p:cNvGrpSpPr/>
                <p:nvPr/>
              </p:nvGrpSpPr>
              <p:grpSpPr>
                <a:xfrm flipH="1">
                  <a:off x="7826880" y="3803836"/>
                  <a:ext cx="1710842" cy="1041343"/>
                  <a:chOff x="9857622" y="3006697"/>
                  <a:chExt cx="1710842" cy="842760"/>
                </a:xfrm>
                <a:grpFill/>
              </p:grpSpPr>
              <p:sp>
                <p:nvSpPr>
                  <p:cNvPr id="184" name="Oval 225">
                    <a:extLst>
                      <a:ext uri="{FF2B5EF4-FFF2-40B4-BE49-F238E27FC236}">
                        <a16:creationId xmlns:a16="http://schemas.microsoft.com/office/drawing/2014/main" id="{D4C72A88-C967-7E4D-AE2D-83DBE49F30D7}"/>
                      </a:ext>
                    </a:extLst>
                  </p:cNvPr>
                  <p:cNvSpPr/>
                  <p:nvPr/>
                </p:nvSpPr>
                <p:spPr bwMode="auto">
                  <a:xfrm>
                    <a:off x="11151269" y="301168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grpFill/>
                  <a:ln w="19050" cap="rnd">
                    <a:solidFill>
                      <a:srgbClr val="0177D7"/>
                    </a:solidFill>
                    <a:miter lim="800000"/>
                    <a:headEnd/>
                    <a:tailEnd/>
                  </a:ln>
                  <a:effectLst/>
                  <a:ex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cxnSp>
                <p:nvCxnSpPr>
                  <p:cNvPr id="185" name="Straight Connector 184">
                    <a:extLst>
                      <a:ext uri="{FF2B5EF4-FFF2-40B4-BE49-F238E27FC236}">
                        <a16:creationId xmlns:a16="http://schemas.microsoft.com/office/drawing/2014/main" id="{0887CC96-3762-A543-93D2-0505ED6B4AE2}"/>
                      </a:ext>
                    </a:extLst>
                  </p:cNvPr>
                  <p:cNvCxnSpPr/>
                  <p:nvPr/>
                </p:nvCxnSpPr>
                <p:spPr>
                  <a:xfrm flipH="1" flipV="1">
                    <a:off x="9857622" y="3006697"/>
                    <a:ext cx="1293647" cy="2016"/>
                  </a:xfrm>
                  <a:prstGeom prst="line">
                    <a:avLst/>
                  </a:prstGeom>
                  <a:grpFill/>
                  <a:ln w="19050" cap="rnd" cmpd="sng" algn="ctr">
                    <a:solidFill>
                      <a:srgbClr val="0177D7"/>
                    </a:solidFill>
                    <a:prstDash val="solid"/>
                    <a:headEnd type="none"/>
                    <a:tailEnd type="none"/>
                  </a:ln>
                  <a:effectLst/>
                </p:spPr>
              </p:cxnSp>
              <p:cxnSp>
                <p:nvCxnSpPr>
                  <p:cNvPr id="186" name="Straight Connector 185">
                    <a:extLst>
                      <a:ext uri="{FF2B5EF4-FFF2-40B4-BE49-F238E27FC236}">
                        <a16:creationId xmlns:a16="http://schemas.microsoft.com/office/drawing/2014/main" id="{759D2A6E-E824-BD4E-A552-D680189F80A3}"/>
                      </a:ext>
                    </a:extLst>
                  </p:cNvPr>
                  <p:cNvCxnSpPr/>
                  <p:nvPr/>
                </p:nvCxnSpPr>
                <p:spPr>
                  <a:xfrm flipH="1">
                    <a:off x="10789646" y="3847038"/>
                    <a:ext cx="371439" cy="2419"/>
                  </a:xfrm>
                  <a:prstGeom prst="line">
                    <a:avLst/>
                  </a:prstGeom>
                  <a:grpFill/>
                  <a:ln w="19050" cap="rnd" cmpd="sng" algn="ctr">
                    <a:solidFill>
                      <a:srgbClr val="0177D7"/>
                    </a:solidFill>
                    <a:prstDash val="solid"/>
                    <a:headEnd type="none"/>
                    <a:tailEnd type="none"/>
                  </a:ln>
                  <a:effectLst/>
                </p:spPr>
              </p:cxnSp>
            </p:grpSp>
            <p:grpSp>
              <p:nvGrpSpPr>
                <p:cNvPr id="171" name="Group 170">
                  <a:extLst>
                    <a:ext uri="{FF2B5EF4-FFF2-40B4-BE49-F238E27FC236}">
                      <a16:creationId xmlns:a16="http://schemas.microsoft.com/office/drawing/2014/main" id="{797D91AE-E830-2442-A3EB-9BE8B136C859}"/>
                    </a:ext>
                  </a:extLst>
                </p:cNvPr>
                <p:cNvGrpSpPr/>
                <p:nvPr/>
              </p:nvGrpSpPr>
              <p:grpSpPr>
                <a:xfrm>
                  <a:off x="9710791" y="3475840"/>
                  <a:ext cx="640883" cy="718165"/>
                  <a:chOff x="9710791" y="3475840"/>
                  <a:chExt cx="640883" cy="718165"/>
                </a:xfrm>
                <a:grpFill/>
              </p:grpSpPr>
              <p:grpSp>
                <p:nvGrpSpPr>
                  <p:cNvPr id="177" name="Group 176">
                    <a:extLst>
                      <a:ext uri="{FF2B5EF4-FFF2-40B4-BE49-F238E27FC236}">
                        <a16:creationId xmlns:a16="http://schemas.microsoft.com/office/drawing/2014/main" id="{7653B2A8-BD6D-804D-BA80-608F74FA4E9A}"/>
                      </a:ext>
                    </a:extLst>
                  </p:cNvPr>
                  <p:cNvGrpSpPr/>
                  <p:nvPr/>
                </p:nvGrpSpPr>
                <p:grpSpPr>
                  <a:xfrm>
                    <a:off x="9777143" y="3475840"/>
                    <a:ext cx="574531" cy="718165"/>
                    <a:chOff x="-89366" y="1973262"/>
                    <a:chExt cx="986802" cy="1233504"/>
                  </a:xfrm>
                  <a:grpFill/>
                </p:grpSpPr>
                <p:sp>
                  <p:nvSpPr>
                    <p:cNvPr id="179" name="Freeform 5">
                      <a:extLst>
                        <a:ext uri="{FF2B5EF4-FFF2-40B4-BE49-F238E27FC236}">
                          <a16:creationId xmlns:a16="http://schemas.microsoft.com/office/drawing/2014/main" id="{0FD53C53-E2C5-F04E-A9E2-BD6066F4A3A9}"/>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ndParaRPr>
                    </a:p>
                  </p:txBody>
                </p:sp>
                <p:sp>
                  <p:nvSpPr>
                    <p:cNvPr id="180" name="Freeform 6">
                      <a:extLst>
                        <a:ext uri="{FF2B5EF4-FFF2-40B4-BE49-F238E27FC236}">
                          <a16:creationId xmlns:a16="http://schemas.microsoft.com/office/drawing/2014/main" id="{B45CE618-E4E8-094B-98D1-9A7805273141}"/>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ndParaRPr>
                    </a:p>
                  </p:txBody>
                </p:sp>
                <p:sp>
                  <p:nvSpPr>
                    <p:cNvPr id="181" name="Freeform 7">
                      <a:extLst>
                        <a:ext uri="{FF2B5EF4-FFF2-40B4-BE49-F238E27FC236}">
                          <a16:creationId xmlns:a16="http://schemas.microsoft.com/office/drawing/2014/main" id="{70DBAA41-93B7-704C-8445-46134BB55892}"/>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grpFill/>
                    <a:ln w="19050" cap="flat">
                      <a:solidFill>
                        <a:srgbClr val="0177D7"/>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ndParaRPr>
                    </a:p>
                  </p:txBody>
                </p:sp>
                <p:sp>
                  <p:nvSpPr>
                    <p:cNvPr id="182" name="Freeform 8">
                      <a:extLst>
                        <a:ext uri="{FF2B5EF4-FFF2-40B4-BE49-F238E27FC236}">
                          <a16:creationId xmlns:a16="http://schemas.microsoft.com/office/drawing/2014/main" id="{2065C73B-38C9-A14E-B1FC-8DB66F18EECE}"/>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grpFill/>
                    <a:ln w="19050" cap="flat">
                      <a:solidFill>
                        <a:srgbClr val="0177D7"/>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ndParaRPr>
                    </a:p>
                  </p:txBody>
                </p:sp>
                <p:sp>
                  <p:nvSpPr>
                    <p:cNvPr id="183" name="Rectangle 182">
                      <a:extLst>
                        <a:ext uri="{FF2B5EF4-FFF2-40B4-BE49-F238E27FC236}">
                          <a16:creationId xmlns:a16="http://schemas.microsoft.com/office/drawing/2014/main" id="{D29483CF-BE61-614F-8B4B-58BE14E9A7B8}"/>
                        </a:ext>
                      </a:extLst>
                    </p:cNvPr>
                    <p:cNvSpPr/>
                    <p:nvPr/>
                  </p:nvSpPr>
                  <p:spPr bwMode="auto">
                    <a:xfrm>
                      <a:off x="609219" y="2200614"/>
                      <a:ext cx="202980" cy="202980"/>
                    </a:xfrm>
                    <a:prstGeom prst="rect">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ndParaRPr>
                    </a:p>
                  </p:txBody>
                </p:sp>
              </p:grpSp>
              <p:sp>
                <p:nvSpPr>
                  <p:cNvPr id="178" name="Rectangle 177">
                    <a:extLst>
                      <a:ext uri="{FF2B5EF4-FFF2-40B4-BE49-F238E27FC236}">
                        <a16:creationId xmlns:a16="http://schemas.microsoft.com/office/drawing/2014/main" id="{17718CD0-16A9-A54C-B3A4-17140ABA76A7}"/>
                      </a:ext>
                    </a:extLst>
                  </p:cNvPr>
                  <p:cNvSpPr/>
                  <p:nvPr/>
                </p:nvSpPr>
                <p:spPr bwMode="auto">
                  <a:xfrm>
                    <a:off x="9710791" y="3929759"/>
                    <a:ext cx="229345" cy="229345"/>
                  </a:xfrm>
                  <a:prstGeom prst="rect">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ndParaRPr>
                  </a:p>
                </p:txBody>
              </p:sp>
            </p:grpSp>
            <p:sp>
              <p:nvSpPr>
                <p:cNvPr id="172" name="speedometer_2">
                  <a:extLst>
                    <a:ext uri="{FF2B5EF4-FFF2-40B4-BE49-F238E27FC236}">
                      <a16:creationId xmlns:a16="http://schemas.microsoft.com/office/drawing/2014/main" id="{A3A183EF-610C-5B47-85B3-C7C5112272EA}"/>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grp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ndParaRPr>
                </a:p>
              </p:txBody>
            </p:sp>
            <p:grpSp>
              <p:nvGrpSpPr>
                <p:cNvPr id="173" name="Group 172">
                  <a:extLst>
                    <a:ext uri="{FF2B5EF4-FFF2-40B4-BE49-F238E27FC236}">
                      <a16:creationId xmlns:a16="http://schemas.microsoft.com/office/drawing/2014/main" id="{DF6E3D2A-E397-C84E-AD95-697AC529F11B}"/>
                    </a:ext>
                  </a:extLst>
                </p:cNvPr>
                <p:cNvGrpSpPr/>
                <p:nvPr/>
              </p:nvGrpSpPr>
              <p:grpSpPr>
                <a:xfrm>
                  <a:off x="9432957" y="4840079"/>
                  <a:ext cx="1620003" cy="1033754"/>
                  <a:chOff x="8768637" y="1148066"/>
                  <a:chExt cx="1620003" cy="846150"/>
                </a:xfrm>
                <a:grpFill/>
              </p:grpSpPr>
              <p:sp>
                <p:nvSpPr>
                  <p:cNvPr id="174" name="Oval 225">
                    <a:extLst>
                      <a:ext uri="{FF2B5EF4-FFF2-40B4-BE49-F238E27FC236}">
                        <a16:creationId xmlns:a16="http://schemas.microsoft.com/office/drawing/2014/main" id="{DDCF22FE-145B-8D44-BB4C-4093C185F172}"/>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grpFill/>
                  <a:ln w="19050" cap="rnd">
                    <a:solidFill>
                      <a:srgbClr val="0177D7"/>
                    </a:solidFill>
                    <a:miter lim="800000"/>
                    <a:headEnd/>
                    <a:tailEnd/>
                  </a:ln>
                  <a:effectLst/>
                  <a:ex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cxnSp>
                <p:nvCxnSpPr>
                  <p:cNvPr id="175" name="Straight Connector 174">
                    <a:extLst>
                      <a:ext uri="{FF2B5EF4-FFF2-40B4-BE49-F238E27FC236}">
                        <a16:creationId xmlns:a16="http://schemas.microsoft.com/office/drawing/2014/main" id="{B4D4CB47-50B4-5442-97B1-920C4336BD10}"/>
                      </a:ext>
                    </a:extLst>
                  </p:cNvPr>
                  <p:cNvCxnSpPr/>
                  <p:nvPr/>
                </p:nvCxnSpPr>
                <p:spPr>
                  <a:xfrm flipH="1">
                    <a:off x="8768637" y="1148066"/>
                    <a:ext cx="1202808" cy="0"/>
                  </a:xfrm>
                  <a:prstGeom prst="line">
                    <a:avLst/>
                  </a:prstGeom>
                  <a:grpFill/>
                  <a:ln w="19050" cap="rnd" cmpd="sng" algn="ctr">
                    <a:solidFill>
                      <a:srgbClr val="0177D7"/>
                    </a:solidFill>
                    <a:prstDash val="solid"/>
                    <a:headEnd type="none"/>
                    <a:tailEnd type="none"/>
                  </a:ln>
                  <a:effectLst/>
                </p:spPr>
              </p:cxnSp>
              <p:cxnSp>
                <p:nvCxnSpPr>
                  <p:cNvPr id="176" name="Straight Connector 175">
                    <a:extLst>
                      <a:ext uri="{FF2B5EF4-FFF2-40B4-BE49-F238E27FC236}">
                        <a16:creationId xmlns:a16="http://schemas.microsoft.com/office/drawing/2014/main" id="{B4C1AE1E-8158-7F41-BD05-94D89AB6C72D}"/>
                      </a:ext>
                    </a:extLst>
                  </p:cNvPr>
                  <p:cNvCxnSpPr/>
                  <p:nvPr/>
                </p:nvCxnSpPr>
                <p:spPr>
                  <a:xfrm flipH="1">
                    <a:off x="9112823" y="1984137"/>
                    <a:ext cx="868442" cy="10079"/>
                  </a:xfrm>
                  <a:prstGeom prst="line">
                    <a:avLst/>
                  </a:prstGeom>
                  <a:grpFill/>
                  <a:ln w="19050" cap="rnd" cmpd="sng" algn="ctr">
                    <a:solidFill>
                      <a:srgbClr val="0177D7"/>
                    </a:solidFill>
                    <a:prstDash val="solid"/>
                    <a:headEnd type="none"/>
                    <a:tailEnd type="none"/>
                  </a:ln>
                  <a:effectLst/>
                </p:spPr>
              </p:cxnSp>
            </p:grpSp>
          </p:grpSp>
          <p:grpSp>
            <p:nvGrpSpPr>
              <p:cNvPr id="121" name="Group 120">
                <a:extLst>
                  <a:ext uri="{FF2B5EF4-FFF2-40B4-BE49-F238E27FC236}">
                    <a16:creationId xmlns:a16="http://schemas.microsoft.com/office/drawing/2014/main" id="{AC25CDBE-7E69-264E-84E5-DF5E4038EB64}"/>
                  </a:ext>
                </a:extLst>
              </p:cNvPr>
              <p:cNvGrpSpPr/>
              <p:nvPr/>
            </p:nvGrpSpPr>
            <p:grpSpPr>
              <a:xfrm>
                <a:off x="8278414" y="5464987"/>
                <a:ext cx="1554977" cy="952949"/>
                <a:chOff x="8115965" y="5358317"/>
                <a:chExt cx="1524626" cy="934349"/>
              </a:xfrm>
              <a:grpFill/>
            </p:grpSpPr>
            <p:grpSp>
              <p:nvGrpSpPr>
                <p:cNvPr id="122" name="Group 121">
                  <a:extLst>
                    <a:ext uri="{FF2B5EF4-FFF2-40B4-BE49-F238E27FC236}">
                      <a16:creationId xmlns:a16="http://schemas.microsoft.com/office/drawing/2014/main" id="{A94AB472-D6DE-224D-A7CA-894F606BDBF0}"/>
                    </a:ext>
                  </a:extLst>
                </p:cNvPr>
                <p:cNvGrpSpPr/>
                <p:nvPr/>
              </p:nvGrpSpPr>
              <p:grpSpPr>
                <a:xfrm>
                  <a:off x="8250606" y="5454875"/>
                  <a:ext cx="944339" cy="557211"/>
                  <a:chOff x="1760111" y="-790754"/>
                  <a:chExt cx="8156776" cy="4812936"/>
                </a:xfrm>
                <a:grpFill/>
              </p:grpSpPr>
              <p:sp useBgFill="1">
                <p:nvSpPr>
                  <p:cNvPr id="134" name="Freeform 50">
                    <a:extLst>
                      <a:ext uri="{FF2B5EF4-FFF2-40B4-BE49-F238E27FC236}">
                        <a16:creationId xmlns:a16="http://schemas.microsoft.com/office/drawing/2014/main" id="{5297850B-B388-0145-BE8B-6E82775E26EE}"/>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Freeform 52">
                    <a:extLst>
                      <a:ext uri="{FF2B5EF4-FFF2-40B4-BE49-F238E27FC236}">
                        <a16:creationId xmlns:a16="http://schemas.microsoft.com/office/drawing/2014/main" id="{CDEDA99C-43BA-E64C-B73E-C300879FA3A2}"/>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Line 54">
                    <a:extLst>
                      <a:ext uri="{FF2B5EF4-FFF2-40B4-BE49-F238E27FC236}">
                        <a16:creationId xmlns:a16="http://schemas.microsoft.com/office/drawing/2014/main" id="{AAF6EBC6-97AA-114F-BF3F-4419699FFE06}"/>
                      </a:ext>
                    </a:extLst>
                  </p:cNvPr>
                  <p:cNvSpPr>
                    <a:spLocks noChangeShapeType="1"/>
                  </p:cNvSpPr>
                  <p:nvPr/>
                </p:nvSpPr>
                <p:spPr bwMode="auto">
                  <a:xfrm flipH="1">
                    <a:off x="6386668" y="2163884"/>
                    <a:ext cx="2094017"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Line 55">
                    <a:extLst>
                      <a:ext uri="{FF2B5EF4-FFF2-40B4-BE49-F238E27FC236}">
                        <a16:creationId xmlns:a16="http://schemas.microsoft.com/office/drawing/2014/main" id="{5B6E7A09-001F-8A4E-B1EF-DB285F72B82E}"/>
                      </a:ext>
                    </a:extLst>
                  </p:cNvPr>
                  <p:cNvSpPr>
                    <a:spLocks noChangeShapeType="1"/>
                  </p:cNvSpPr>
                  <p:nvPr/>
                </p:nvSpPr>
                <p:spPr bwMode="auto">
                  <a:xfrm flipH="1">
                    <a:off x="7515902" y="2607901"/>
                    <a:ext cx="964783"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8" name="Line 56">
                    <a:extLst>
                      <a:ext uri="{FF2B5EF4-FFF2-40B4-BE49-F238E27FC236}">
                        <a16:creationId xmlns:a16="http://schemas.microsoft.com/office/drawing/2014/main" id="{E2808DC1-54EA-8F4A-84E4-CE9FB8B491BB}"/>
                      </a:ext>
                    </a:extLst>
                  </p:cNvPr>
                  <p:cNvSpPr>
                    <a:spLocks noChangeShapeType="1"/>
                  </p:cNvSpPr>
                  <p:nvPr/>
                </p:nvSpPr>
                <p:spPr bwMode="auto">
                  <a:xfrm flipH="1">
                    <a:off x="6386668" y="1719865"/>
                    <a:ext cx="2094017"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9" name="Freeform 57">
                    <a:extLst>
                      <a:ext uri="{FF2B5EF4-FFF2-40B4-BE49-F238E27FC236}">
                        <a16:creationId xmlns:a16="http://schemas.microsoft.com/office/drawing/2014/main" id="{7A065065-57C6-E844-8AC7-23321BC0FD4E}"/>
                      </a:ext>
                    </a:extLst>
                  </p:cNvPr>
                  <p:cNvSpPr>
                    <a:spLocks noChangeArrowheads="1"/>
                  </p:cNvSpPr>
                  <p:nvPr/>
                </p:nvSpPr>
                <p:spPr bwMode="auto">
                  <a:xfrm>
                    <a:off x="6836174" y="535814"/>
                    <a:ext cx="668762" cy="668772"/>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0" name="Freeform 58">
                    <a:extLst>
                      <a:ext uri="{FF2B5EF4-FFF2-40B4-BE49-F238E27FC236}">
                        <a16:creationId xmlns:a16="http://schemas.microsoft.com/office/drawing/2014/main" id="{BEE25B79-539E-0A4C-BA0A-E7C8B1F5B4A6}"/>
                      </a:ext>
                    </a:extLst>
                  </p:cNvPr>
                  <p:cNvSpPr>
                    <a:spLocks noChangeArrowheads="1"/>
                  </p:cNvSpPr>
                  <p:nvPr/>
                </p:nvSpPr>
                <p:spPr bwMode="auto">
                  <a:xfrm>
                    <a:off x="4610594" y="1094953"/>
                    <a:ext cx="668773" cy="668762"/>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1" name="Freeform 59">
                    <a:extLst>
                      <a:ext uri="{FF2B5EF4-FFF2-40B4-BE49-F238E27FC236}">
                        <a16:creationId xmlns:a16="http://schemas.microsoft.com/office/drawing/2014/main" id="{EFDC90FF-5102-4C46-BE35-C45975AE7E6F}"/>
                      </a:ext>
                    </a:extLst>
                  </p:cNvPr>
                  <p:cNvSpPr>
                    <a:spLocks noChangeArrowheads="1"/>
                  </p:cNvSpPr>
                  <p:nvPr/>
                </p:nvSpPr>
                <p:spPr bwMode="auto">
                  <a:xfrm>
                    <a:off x="3492326" y="-23314"/>
                    <a:ext cx="668773" cy="668762"/>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Freeform 60">
                    <a:extLst>
                      <a:ext uri="{FF2B5EF4-FFF2-40B4-BE49-F238E27FC236}">
                        <a16:creationId xmlns:a16="http://schemas.microsoft.com/office/drawing/2014/main" id="{DE1D3736-DE8D-5945-8A09-FCEEB5728FA0}"/>
                      </a:ext>
                    </a:extLst>
                  </p:cNvPr>
                  <p:cNvSpPr>
                    <a:spLocks noChangeArrowheads="1"/>
                  </p:cNvSpPr>
                  <p:nvPr/>
                </p:nvSpPr>
                <p:spPr bwMode="auto">
                  <a:xfrm>
                    <a:off x="6057770" y="-242581"/>
                    <a:ext cx="668773" cy="668762"/>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Freeform 61">
                    <a:extLst>
                      <a:ext uri="{FF2B5EF4-FFF2-40B4-BE49-F238E27FC236}">
                        <a16:creationId xmlns:a16="http://schemas.microsoft.com/office/drawing/2014/main" id="{FE8D7789-37FB-4E42-A251-02A611B30759}"/>
                      </a:ext>
                    </a:extLst>
                  </p:cNvPr>
                  <p:cNvSpPr>
                    <a:spLocks noChangeArrowheads="1"/>
                  </p:cNvSpPr>
                  <p:nvPr/>
                </p:nvSpPr>
                <p:spPr bwMode="auto">
                  <a:xfrm>
                    <a:off x="7625535" y="-242581"/>
                    <a:ext cx="668762" cy="668762"/>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4" name="Line 62">
                    <a:extLst>
                      <a:ext uri="{FF2B5EF4-FFF2-40B4-BE49-F238E27FC236}">
                        <a16:creationId xmlns:a16="http://schemas.microsoft.com/office/drawing/2014/main" id="{12B3B7CE-1FAC-424E-ACD9-1E01A756BC74}"/>
                      </a:ext>
                    </a:extLst>
                  </p:cNvPr>
                  <p:cNvSpPr>
                    <a:spLocks noChangeShapeType="1"/>
                  </p:cNvSpPr>
                  <p:nvPr/>
                </p:nvSpPr>
                <p:spPr bwMode="auto">
                  <a:xfrm flipV="1">
                    <a:off x="7461085" y="360401"/>
                    <a:ext cx="317943" cy="339872"/>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5" name="Line 63">
                    <a:extLst>
                      <a:ext uri="{FF2B5EF4-FFF2-40B4-BE49-F238E27FC236}">
                        <a16:creationId xmlns:a16="http://schemas.microsoft.com/office/drawing/2014/main" id="{33D1799C-A976-BE4E-B3B3-854804C16714}"/>
                      </a:ext>
                    </a:extLst>
                  </p:cNvPr>
                  <p:cNvSpPr>
                    <a:spLocks noChangeShapeType="1"/>
                  </p:cNvSpPr>
                  <p:nvPr/>
                </p:nvSpPr>
                <p:spPr bwMode="auto">
                  <a:xfrm>
                    <a:off x="6573048" y="371367"/>
                    <a:ext cx="317935" cy="317935"/>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6" name="Line 64">
                    <a:extLst>
                      <a:ext uri="{FF2B5EF4-FFF2-40B4-BE49-F238E27FC236}">
                        <a16:creationId xmlns:a16="http://schemas.microsoft.com/office/drawing/2014/main" id="{0D832C0A-0B61-824B-AD9D-133BF6A4126B}"/>
                      </a:ext>
                    </a:extLst>
                  </p:cNvPr>
                  <p:cNvSpPr>
                    <a:spLocks noChangeShapeType="1"/>
                  </p:cNvSpPr>
                  <p:nvPr/>
                </p:nvSpPr>
                <p:spPr bwMode="auto">
                  <a:xfrm flipV="1">
                    <a:off x="5235510" y="360398"/>
                    <a:ext cx="931890" cy="909969"/>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7" name="Line 65">
                    <a:extLst>
                      <a:ext uri="{FF2B5EF4-FFF2-40B4-BE49-F238E27FC236}">
                        <a16:creationId xmlns:a16="http://schemas.microsoft.com/office/drawing/2014/main" id="{FE05D22B-AE65-3B49-85ED-DDF2D3BCE477}"/>
                      </a:ext>
                    </a:extLst>
                  </p:cNvPr>
                  <p:cNvSpPr>
                    <a:spLocks noChangeShapeType="1"/>
                  </p:cNvSpPr>
                  <p:nvPr/>
                </p:nvSpPr>
                <p:spPr bwMode="auto">
                  <a:xfrm>
                    <a:off x="4007612" y="601597"/>
                    <a:ext cx="657807" cy="657806"/>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8" name="Freeform 66">
                    <a:extLst>
                      <a:ext uri="{FF2B5EF4-FFF2-40B4-BE49-F238E27FC236}">
                        <a16:creationId xmlns:a16="http://schemas.microsoft.com/office/drawing/2014/main" id="{DC8C4A80-9207-1A41-9DC4-806BE66A0929}"/>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49" name="Group 148">
                    <a:extLst>
                      <a:ext uri="{FF2B5EF4-FFF2-40B4-BE49-F238E27FC236}">
                        <a16:creationId xmlns:a16="http://schemas.microsoft.com/office/drawing/2014/main" id="{C972F900-1D1D-2840-80D9-12ED8C5C331A}"/>
                      </a:ext>
                    </a:extLst>
                  </p:cNvPr>
                  <p:cNvGrpSpPr/>
                  <p:nvPr/>
                </p:nvGrpSpPr>
                <p:grpSpPr>
                  <a:xfrm>
                    <a:off x="4150130" y="3013548"/>
                    <a:ext cx="909969" cy="701665"/>
                    <a:chOff x="5196160" y="2147519"/>
                    <a:chExt cx="346197" cy="266948"/>
                  </a:xfrm>
                  <a:grpFill/>
                </p:grpSpPr>
                <p:sp useBgFill="1">
                  <p:nvSpPr>
                    <p:cNvPr id="160" name="Line 68">
                      <a:extLst>
                        <a:ext uri="{FF2B5EF4-FFF2-40B4-BE49-F238E27FC236}">
                          <a16:creationId xmlns:a16="http://schemas.microsoft.com/office/drawing/2014/main" id="{A5416491-6BCC-0149-AF1A-D2EAEC5BFFA4}"/>
                        </a:ext>
                      </a:extLst>
                    </p:cNvPr>
                    <p:cNvSpPr>
                      <a:spLocks noChangeShapeType="1"/>
                    </p:cNvSpPr>
                    <p:nvPr/>
                  </p:nvSpPr>
                  <p:spPr bwMode="auto">
                    <a:xfrm flipV="1">
                      <a:off x="5196160" y="2339387"/>
                      <a:ext cx="0" cy="7508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1" name="Line 69">
                      <a:extLst>
                        <a:ext uri="{FF2B5EF4-FFF2-40B4-BE49-F238E27FC236}">
                          <a16:creationId xmlns:a16="http://schemas.microsoft.com/office/drawing/2014/main" id="{C34705F8-21B4-BC40-B038-43EF8A26DAE8}"/>
                        </a:ext>
                      </a:extLst>
                    </p:cNvPr>
                    <p:cNvSpPr>
                      <a:spLocks noChangeShapeType="1"/>
                    </p:cNvSpPr>
                    <p:nvPr/>
                  </p:nvSpPr>
                  <p:spPr bwMode="auto">
                    <a:xfrm flipV="1">
                      <a:off x="5282709" y="2255965"/>
                      <a:ext cx="0" cy="158499"/>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2" name="Line 70">
                      <a:extLst>
                        <a:ext uri="{FF2B5EF4-FFF2-40B4-BE49-F238E27FC236}">
                          <a16:creationId xmlns:a16="http://schemas.microsoft.com/office/drawing/2014/main" id="{C4E7A91E-CA41-BC46-A4F1-431FA2D45E1B}"/>
                        </a:ext>
                      </a:extLst>
                    </p:cNvPr>
                    <p:cNvSpPr>
                      <a:spLocks noChangeShapeType="1"/>
                    </p:cNvSpPr>
                    <p:nvPr/>
                  </p:nvSpPr>
                  <p:spPr bwMode="auto">
                    <a:xfrm flipV="1">
                      <a:off x="5369258" y="2297674"/>
                      <a:ext cx="0" cy="116789"/>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3" name="Line 71">
                      <a:extLst>
                        <a:ext uri="{FF2B5EF4-FFF2-40B4-BE49-F238E27FC236}">
                          <a16:creationId xmlns:a16="http://schemas.microsoft.com/office/drawing/2014/main" id="{3EA8E6F5-A375-484E-907D-675166C020FA}"/>
                        </a:ext>
                      </a:extLst>
                    </p:cNvPr>
                    <p:cNvSpPr>
                      <a:spLocks noChangeShapeType="1"/>
                    </p:cNvSpPr>
                    <p:nvPr/>
                  </p:nvSpPr>
                  <p:spPr bwMode="auto">
                    <a:xfrm flipV="1">
                      <a:off x="5455807" y="2147519"/>
                      <a:ext cx="0" cy="266945"/>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4" name="Line 72">
                      <a:extLst>
                        <a:ext uri="{FF2B5EF4-FFF2-40B4-BE49-F238E27FC236}">
                          <a16:creationId xmlns:a16="http://schemas.microsoft.com/office/drawing/2014/main" id="{4329969C-25F6-AE4B-9A0C-AD58A9381E74}"/>
                        </a:ext>
                      </a:extLst>
                    </p:cNvPr>
                    <p:cNvSpPr>
                      <a:spLocks noChangeShapeType="1"/>
                    </p:cNvSpPr>
                    <p:nvPr/>
                  </p:nvSpPr>
                  <p:spPr bwMode="auto">
                    <a:xfrm flipV="1">
                      <a:off x="5542357" y="2235113"/>
                      <a:ext cx="0" cy="179354"/>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50" name="Line 73">
                    <a:extLst>
                      <a:ext uri="{FF2B5EF4-FFF2-40B4-BE49-F238E27FC236}">
                        <a16:creationId xmlns:a16="http://schemas.microsoft.com/office/drawing/2014/main" id="{B44317A2-ECAB-4844-8FD9-DB195024E2D0}"/>
                      </a:ext>
                    </a:extLst>
                  </p:cNvPr>
                  <p:cNvSpPr>
                    <a:spLocks noChangeShapeType="1"/>
                  </p:cNvSpPr>
                  <p:nvPr/>
                </p:nvSpPr>
                <p:spPr bwMode="auto">
                  <a:xfrm>
                    <a:off x="2692009" y="3419200"/>
                    <a:ext cx="559129"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1" name="Line 74">
                    <a:extLst>
                      <a:ext uri="{FF2B5EF4-FFF2-40B4-BE49-F238E27FC236}">
                        <a16:creationId xmlns:a16="http://schemas.microsoft.com/office/drawing/2014/main" id="{82652433-DD22-3D43-9F63-7733B309C89C}"/>
                      </a:ext>
                    </a:extLst>
                  </p:cNvPr>
                  <p:cNvSpPr>
                    <a:spLocks noChangeShapeType="1"/>
                  </p:cNvSpPr>
                  <p:nvPr/>
                </p:nvSpPr>
                <p:spPr bwMode="auto">
                  <a:xfrm>
                    <a:off x="2692009" y="3649423"/>
                    <a:ext cx="844178"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2" name="Freeform 75">
                    <a:extLst>
                      <a:ext uri="{FF2B5EF4-FFF2-40B4-BE49-F238E27FC236}">
                        <a16:creationId xmlns:a16="http://schemas.microsoft.com/office/drawing/2014/main" id="{B959DE51-2692-9048-8658-75320584E8AB}"/>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3" name="Freeform 76">
                    <a:extLst>
                      <a:ext uri="{FF2B5EF4-FFF2-40B4-BE49-F238E27FC236}">
                        <a16:creationId xmlns:a16="http://schemas.microsoft.com/office/drawing/2014/main" id="{F1F7F617-6594-1548-9490-54B801FA8DAE}"/>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4" name="Line 77">
                    <a:extLst>
                      <a:ext uri="{FF2B5EF4-FFF2-40B4-BE49-F238E27FC236}">
                        <a16:creationId xmlns:a16="http://schemas.microsoft.com/office/drawing/2014/main" id="{80651F4D-2403-7C4D-9D14-CCA2001A7A7B}"/>
                      </a:ext>
                    </a:extLst>
                  </p:cNvPr>
                  <p:cNvSpPr>
                    <a:spLocks noChangeShapeType="1"/>
                  </p:cNvSpPr>
                  <p:nvPr/>
                </p:nvSpPr>
                <p:spPr bwMode="auto">
                  <a:xfrm>
                    <a:off x="3207279" y="2520200"/>
                    <a:ext cx="427576" cy="427566"/>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5" name="Line 78">
                    <a:extLst>
                      <a:ext uri="{FF2B5EF4-FFF2-40B4-BE49-F238E27FC236}">
                        <a16:creationId xmlns:a16="http://schemas.microsoft.com/office/drawing/2014/main" id="{9082A5B6-F298-8140-ACD8-8B54C54AF8D4}"/>
                      </a:ext>
                    </a:extLst>
                  </p:cNvPr>
                  <p:cNvSpPr>
                    <a:spLocks noChangeShapeType="1"/>
                  </p:cNvSpPr>
                  <p:nvPr/>
                </p:nvSpPr>
                <p:spPr bwMode="auto">
                  <a:xfrm>
                    <a:off x="4325547" y="2240623"/>
                    <a:ext cx="449505"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6" name="Line 79">
                    <a:extLst>
                      <a:ext uri="{FF2B5EF4-FFF2-40B4-BE49-F238E27FC236}">
                        <a16:creationId xmlns:a16="http://schemas.microsoft.com/office/drawing/2014/main" id="{1632DD2A-1A57-EB4E-919E-7949CB5EB7EA}"/>
                      </a:ext>
                    </a:extLst>
                  </p:cNvPr>
                  <p:cNvSpPr>
                    <a:spLocks noChangeShapeType="1"/>
                  </p:cNvSpPr>
                  <p:nvPr/>
                </p:nvSpPr>
                <p:spPr bwMode="auto">
                  <a:xfrm>
                    <a:off x="4895649" y="1966541"/>
                    <a:ext cx="164458"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7" name="Line 80">
                    <a:extLst>
                      <a:ext uri="{FF2B5EF4-FFF2-40B4-BE49-F238E27FC236}">
                        <a16:creationId xmlns:a16="http://schemas.microsoft.com/office/drawing/2014/main" id="{8B79E644-2993-B048-96FC-77209AC99E62}"/>
                      </a:ext>
                    </a:extLst>
                  </p:cNvPr>
                  <p:cNvSpPr>
                    <a:spLocks noChangeShapeType="1"/>
                  </p:cNvSpPr>
                  <p:nvPr/>
                </p:nvSpPr>
                <p:spPr bwMode="auto">
                  <a:xfrm>
                    <a:off x="4325547" y="1966541"/>
                    <a:ext cx="109634" cy="0"/>
                  </a:xfrm>
                  <a:prstGeom prst="line">
                    <a:avLst/>
                  </a:prstGeom>
                  <a:grpFill/>
                  <a:ln w="1905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8" name="Freeform 81">
                    <a:extLst>
                      <a:ext uri="{FF2B5EF4-FFF2-40B4-BE49-F238E27FC236}">
                        <a16:creationId xmlns:a16="http://schemas.microsoft.com/office/drawing/2014/main" id="{87F5D9F3-17E7-6547-8D7B-DA0AA7FA1614}"/>
                      </a:ext>
                    </a:extLst>
                  </p:cNvPr>
                  <p:cNvSpPr>
                    <a:spLocks noChangeArrowheads="1"/>
                  </p:cNvSpPr>
                  <p:nvPr/>
                </p:nvSpPr>
                <p:spPr bwMode="auto">
                  <a:xfrm>
                    <a:off x="4621568" y="1906244"/>
                    <a:ext cx="91440" cy="91440"/>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9" name="Freeform 82">
                    <a:extLst>
                      <a:ext uri="{FF2B5EF4-FFF2-40B4-BE49-F238E27FC236}">
                        <a16:creationId xmlns:a16="http://schemas.microsoft.com/office/drawing/2014/main" id="{705997A1-1917-934C-B1DD-E887012966CA}"/>
                      </a:ext>
                    </a:extLst>
                  </p:cNvPr>
                  <p:cNvSpPr>
                    <a:spLocks noChangeArrowheads="1"/>
                  </p:cNvSpPr>
                  <p:nvPr/>
                </p:nvSpPr>
                <p:spPr bwMode="auto">
                  <a:xfrm>
                    <a:off x="5016249" y="2180325"/>
                    <a:ext cx="91440" cy="91440"/>
                  </a:xfrm>
                  <a:prstGeom prst="ellipse">
                    <a:avLst/>
                  </a:prstGeom>
                  <a:grpFill/>
                  <a:ln w="19050" cap="sq">
                    <a:solidFill>
                      <a:srgbClr val="0177D7"/>
                    </a:solidFill>
                    <a:miter lim="800000"/>
                    <a:headEnd/>
                    <a:tailEnd/>
                  </a:ln>
                  <a:effec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3" name="Freeform 9">
                  <a:extLst>
                    <a:ext uri="{FF2B5EF4-FFF2-40B4-BE49-F238E27FC236}">
                      <a16:creationId xmlns:a16="http://schemas.microsoft.com/office/drawing/2014/main" id="{D841CF8F-6FB9-3F4F-B70F-8390EB191E3A}"/>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9050" cap="flat" cmpd="sng" algn="ctr">
                  <a:solidFill>
                    <a:schemeClr val="tx1"/>
                  </a:solidFill>
                  <a:prstDash val="solid"/>
                  <a:headEnd type="none"/>
                  <a:tailEnd type="none"/>
                </a:ln>
                <a:effectLs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24" name="Group 123">
                  <a:extLst>
                    <a:ext uri="{FF2B5EF4-FFF2-40B4-BE49-F238E27FC236}">
                      <a16:creationId xmlns:a16="http://schemas.microsoft.com/office/drawing/2014/main" id="{383E9595-119B-0246-BF2A-7E5739A52B2D}"/>
                    </a:ext>
                  </a:extLst>
                </p:cNvPr>
                <p:cNvGrpSpPr/>
                <p:nvPr/>
              </p:nvGrpSpPr>
              <p:grpSpPr>
                <a:xfrm>
                  <a:off x="9215069" y="5584958"/>
                  <a:ext cx="425522" cy="707708"/>
                  <a:chOff x="8895800" y="5547898"/>
                  <a:chExt cx="425522" cy="707708"/>
                </a:xfrm>
                <a:grpFill/>
              </p:grpSpPr>
              <p:sp>
                <p:nvSpPr>
                  <p:cNvPr id="125" name="Freeform 5">
                    <a:extLst>
                      <a:ext uri="{FF2B5EF4-FFF2-40B4-BE49-F238E27FC236}">
                        <a16:creationId xmlns:a16="http://schemas.microsoft.com/office/drawing/2014/main" id="{94982DA1-512B-0843-B4DB-7882A1E90294}"/>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9050" cap="flat" cmpd="sng" algn="ctr">
                    <a:solidFill>
                      <a:schemeClr val="tx1"/>
                    </a:solidFill>
                    <a:prstDash val="solid"/>
                    <a:headEnd type="none"/>
                    <a:tailEnd type="none"/>
                  </a:ln>
                  <a:effectLs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nvGrpSpPr>
                  <p:cNvPr id="126" name="Group 125">
                    <a:extLst>
                      <a:ext uri="{FF2B5EF4-FFF2-40B4-BE49-F238E27FC236}">
                        <a16:creationId xmlns:a16="http://schemas.microsoft.com/office/drawing/2014/main" id="{929611B6-5FCF-A749-B980-0F43154C535F}"/>
                      </a:ext>
                    </a:extLst>
                  </p:cNvPr>
                  <p:cNvGrpSpPr/>
                  <p:nvPr/>
                </p:nvGrpSpPr>
                <p:grpSpPr>
                  <a:xfrm>
                    <a:off x="8946602" y="5609873"/>
                    <a:ext cx="331138" cy="460693"/>
                    <a:chOff x="1778647" y="1301093"/>
                    <a:chExt cx="307813" cy="252387"/>
                  </a:xfrm>
                  <a:grpFill/>
                </p:grpSpPr>
                <p:grpSp>
                  <p:nvGrpSpPr>
                    <p:cNvPr id="127" name="Group 126">
                      <a:extLst>
                        <a:ext uri="{FF2B5EF4-FFF2-40B4-BE49-F238E27FC236}">
                          <a16:creationId xmlns:a16="http://schemas.microsoft.com/office/drawing/2014/main" id="{A655B521-84A2-8649-9D3B-9B0C39796F07}"/>
                        </a:ext>
                      </a:extLst>
                    </p:cNvPr>
                    <p:cNvGrpSpPr/>
                    <p:nvPr/>
                  </p:nvGrpSpPr>
                  <p:grpSpPr>
                    <a:xfrm>
                      <a:off x="1778647" y="1301093"/>
                      <a:ext cx="307813" cy="252387"/>
                      <a:chOff x="2107086" y="1452805"/>
                      <a:chExt cx="307813" cy="252387"/>
                    </a:xfrm>
                    <a:grpFill/>
                  </p:grpSpPr>
                  <p:sp>
                    <p:nvSpPr>
                      <p:cNvPr id="130" name="Rectangle 129">
                        <a:extLst>
                          <a:ext uri="{FF2B5EF4-FFF2-40B4-BE49-F238E27FC236}">
                            <a16:creationId xmlns:a16="http://schemas.microsoft.com/office/drawing/2014/main" id="{AA14DC73-21F1-1447-83BA-3085A7C9845A}"/>
                          </a:ext>
                        </a:extLst>
                      </p:cNvPr>
                      <p:cNvSpPr/>
                      <p:nvPr/>
                    </p:nvSpPr>
                    <p:spPr bwMode="auto">
                      <a:xfrm>
                        <a:off x="2107086" y="1596776"/>
                        <a:ext cx="108416" cy="108416"/>
                      </a:xfrm>
                      <a:prstGeom prst="rect">
                        <a:avLst/>
                      </a:prstGeom>
                      <a:grpFill/>
                      <a:ln w="19050" cap="flat">
                        <a:solidFill>
                          <a:srgbClr val="0177D7"/>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1" name="Rectangle 130">
                        <a:extLst>
                          <a:ext uri="{FF2B5EF4-FFF2-40B4-BE49-F238E27FC236}">
                            <a16:creationId xmlns:a16="http://schemas.microsoft.com/office/drawing/2014/main" id="{D2387812-571D-A04A-822D-E249984BE950}"/>
                          </a:ext>
                        </a:extLst>
                      </p:cNvPr>
                      <p:cNvSpPr/>
                      <p:nvPr/>
                    </p:nvSpPr>
                    <p:spPr bwMode="auto">
                      <a:xfrm>
                        <a:off x="2252041" y="1452805"/>
                        <a:ext cx="162858" cy="162858"/>
                      </a:xfrm>
                      <a:prstGeom prst="rect">
                        <a:avLst/>
                      </a:prstGeom>
                      <a:grpFill/>
                      <a:ln w="19050" cap="flat">
                        <a:solidFill>
                          <a:srgbClr val="0177D7"/>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 name="Rectangle 131">
                        <a:extLst>
                          <a:ext uri="{FF2B5EF4-FFF2-40B4-BE49-F238E27FC236}">
                            <a16:creationId xmlns:a16="http://schemas.microsoft.com/office/drawing/2014/main" id="{8FDA0018-DBE3-E146-B111-69D18E9DE7A8}"/>
                          </a:ext>
                        </a:extLst>
                      </p:cNvPr>
                      <p:cNvSpPr/>
                      <p:nvPr/>
                    </p:nvSpPr>
                    <p:spPr bwMode="auto">
                      <a:xfrm>
                        <a:off x="2107086" y="1453330"/>
                        <a:ext cx="108416" cy="108416"/>
                      </a:xfrm>
                      <a:prstGeom prst="rect">
                        <a:avLst/>
                      </a:prstGeom>
                      <a:grpFill/>
                      <a:ln w="19050" cap="flat">
                        <a:solidFill>
                          <a:srgbClr val="0177D7"/>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3" name="Rectangle 132">
                        <a:extLst>
                          <a:ext uri="{FF2B5EF4-FFF2-40B4-BE49-F238E27FC236}">
                            <a16:creationId xmlns:a16="http://schemas.microsoft.com/office/drawing/2014/main" id="{184C196C-EDEE-FA47-8AD6-C6548E18C20D}"/>
                          </a:ext>
                        </a:extLst>
                      </p:cNvPr>
                      <p:cNvSpPr/>
                      <p:nvPr/>
                    </p:nvSpPr>
                    <p:spPr bwMode="auto">
                      <a:xfrm>
                        <a:off x="2253489" y="1652588"/>
                        <a:ext cx="159337" cy="51699"/>
                      </a:xfrm>
                      <a:prstGeom prst="rect">
                        <a:avLst/>
                      </a:prstGeom>
                      <a:grpFill/>
                      <a:ln w="19050" cap="flat">
                        <a:solidFill>
                          <a:srgbClr val="0177D7"/>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cxnSp>
                  <p:nvCxnSpPr>
                    <p:cNvPr id="128" name="Straight Connector 127">
                      <a:extLst>
                        <a:ext uri="{FF2B5EF4-FFF2-40B4-BE49-F238E27FC236}">
                          <a16:creationId xmlns:a16="http://schemas.microsoft.com/office/drawing/2014/main" id="{C515C541-DB81-2F41-809C-C172A2C6D8FB}"/>
                        </a:ext>
                      </a:extLst>
                    </p:cNvPr>
                    <p:cNvCxnSpPr/>
                    <p:nvPr/>
                  </p:nvCxnSpPr>
                  <p:spPr>
                    <a:xfrm>
                      <a:off x="1979319" y="1500876"/>
                      <a:ext cx="0" cy="51699"/>
                    </a:xfrm>
                    <a:prstGeom prst="line">
                      <a:avLst/>
                    </a:prstGeom>
                    <a:grpFill/>
                    <a:ln w="19050" cap="flat">
                      <a:solidFill>
                        <a:srgbClr val="0177D7"/>
                      </a:solidFill>
                      <a:prstDash val="solid"/>
                      <a:miter lim="800000"/>
                      <a:headEnd/>
                      <a:tailEnd/>
                    </a:ln>
                    <a:extLst/>
                  </p:spPr>
                </p:cxnSp>
                <p:cxnSp>
                  <p:nvCxnSpPr>
                    <p:cNvPr id="129" name="Straight Connector 128">
                      <a:extLst>
                        <a:ext uri="{FF2B5EF4-FFF2-40B4-BE49-F238E27FC236}">
                          <a16:creationId xmlns:a16="http://schemas.microsoft.com/office/drawing/2014/main" id="{CE78DA14-EA89-D649-B7EB-34EE3767F815}"/>
                        </a:ext>
                      </a:extLst>
                    </p:cNvPr>
                    <p:cNvCxnSpPr/>
                    <p:nvPr/>
                  </p:nvCxnSpPr>
                  <p:spPr>
                    <a:xfrm>
                      <a:off x="2031707" y="1500876"/>
                      <a:ext cx="0" cy="51699"/>
                    </a:xfrm>
                    <a:prstGeom prst="line">
                      <a:avLst/>
                    </a:prstGeom>
                    <a:grpFill/>
                    <a:ln w="19050" cap="flat">
                      <a:solidFill>
                        <a:srgbClr val="0177D7"/>
                      </a:solidFill>
                      <a:prstDash val="solid"/>
                      <a:miter lim="800000"/>
                      <a:headEnd/>
                      <a:tailEnd/>
                    </a:ln>
                    <a:extLst/>
                  </p:spPr>
                </p:cxnSp>
              </p:grpSp>
            </p:grpSp>
          </p:grpSp>
        </p:grpSp>
        <p:sp>
          <p:nvSpPr>
            <p:cNvPr id="232" name="Rectangle 231">
              <a:extLst>
                <a:ext uri="{FF2B5EF4-FFF2-40B4-BE49-F238E27FC236}">
                  <a16:creationId xmlns:a16="http://schemas.microsoft.com/office/drawing/2014/main" id="{C29C4A9A-3C3E-6C4A-B3D3-DBF4FFBB0A91}"/>
                </a:ext>
              </a:extLst>
            </p:cNvPr>
            <p:cNvSpPr/>
            <p:nvPr/>
          </p:nvSpPr>
          <p:spPr bwMode="auto">
            <a:xfrm>
              <a:off x="7259444" y="721809"/>
              <a:ext cx="4560849" cy="1761311"/>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ABD6807F-4D02-884C-B1F9-1D14121CD0FC}"/>
              </a:ext>
            </a:extLst>
          </p:cNvPr>
          <p:cNvSpPr>
            <a:spLocks noGrp="1"/>
          </p:cNvSpPr>
          <p:nvPr>
            <p:ph type="title"/>
          </p:nvPr>
        </p:nvSpPr>
        <p:spPr/>
        <p:txBody>
          <a:bodyPr/>
          <a:lstStyle/>
          <a:p>
            <a:r>
              <a:rPr lang="en-US"/>
              <a:t>Modern apps face new challenges</a:t>
            </a:r>
          </a:p>
        </p:txBody>
      </p:sp>
      <p:sp>
        <p:nvSpPr>
          <p:cNvPr id="3" name="Rectangle 2">
            <a:extLst>
              <a:ext uri="{FF2B5EF4-FFF2-40B4-BE49-F238E27FC236}">
                <a16:creationId xmlns:a16="http://schemas.microsoft.com/office/drawing/2014/main" id="{BFB1BA88-8EFB-4E4D-A1FE-E121437A605E}"/>
              </a:ext>
            </a:extLst>
          </p:cNvPr>
          <p:cNvSpPr/>
          <p:nvPr/>
        </p:nvSpPr>
        <p:spPr>
          <a:xfrm>
            <a:off x="333023" y="1728889"/>
            <a:ext cx="4361216" cy="4225196"/>
          </a:xfrm>
          <a:prstGeom prst="rect">
            <a:avLst/>
          </a:prstGeom>
        </p:spPr>
        <p:txBody>
          <a:bodyPr wrap="square">
            <a:spAutoFit/>
          </a:bodyPr>
          <a:lstStyle/>
          <a:p>
            <a:pPr marL="0" lvl="1" indent="-285750" defTabSz="932597">
              <a:lnSpc>
                <a:spcPct val="90000"/>
              </a:lnSpc>
              <a:spcBef>
                <a:spcPts val="600"/>
              </a:spcBef>
              <a:spcAft>
                <a:spcPts val="600"/>
              </a:spcAft>
              <a:buSzPct val="90000"/>
              <a:defRPr/>
            </a:pPr>
            <a:r>
              <a:rPr lang="en-US" sz="1600">
                <a:cs typeface="Segoe UI Semilight" charset="0"/>
              </a:rPr>
              <a:t>Managing and syncing data distributed around the globe</a:t>
            </a:r>
          </a:p>
          <a:p>
            <a:pPr marL="0" lvl="1" indent="-285750" defTabSz="932597">
              <a:lnSpc>
                <a:spcPct val="90000"/>
              </a:lnSpc>
              <a:spcBef>
                <a:spcPts val="600"/>
              </a:spcBef>
              <a:spcAft>
                <a:spcPts val="600"/>
              </a:spcAft>
              <a:buSzPct val="90000"/>
              <a:defRPr/>
            </a:pPr>
            <a:r>
              <a:rPr lang="en-US" sz="1600">
                <a:cs typeface="Segoe UI Semilight" charset="0"/>
              </a:rPr>
              <a:t>Delivering highly-responsive, </a:t>
            </a:r>
            <a:br>
              <a:rPr lang="en-US" sz="1600">
                <a:cs typeface="Segoe UI Semilight" charset="0"/>
              </a:rPr>
            </a:br>
            <a:r>
              <a:rPr lang="en-US" sz="1600">
                <a:cs typeface="Segoe UI Semilight" charset="0"/>
              </a:rPr>
              <a:t>real-time personalization</a:t>
            </a:r>
          </a:p>
          <a:p>
            <a:pPr marL="0" lvl="1" indent="-285750" defTabSz="932597">
              <a:lnSpc>
                <a:spcPct val="90000"/>
              </a:lnSpc>
              <a:spcBef>
                <a:spcPts val="600"/>
              </a:spcBef>
              <a:spcAft>
                <a:spcPts val="600"/>
              </a:spcAft>
              <a:buSzPct val="90000"/>
              <a:defRPr/>
            </a:pPr>
            <a:r>
              <a:rPr lang="en-US" sz="1600">
                <a:cs typeface="Segoe UI Semilight" charset="0"/>
              </a:rPr>
              <a:t>Processing and analyzing large, complex data</a:t>
            </a:r>
          </a:p>
          <a:p>
            <a:pPr marL="0" lvl="1" indent="-285750" defTabSz="932597">
              <a:lnSpc>
                <a:spcPct val="90000"/>
              </a:lnSpc>
              <a:spcBef>
                <a:spcPts val="600"/>
              </a:spcBef>
              <a:spcAft>
                <a:spcPts val="600"/>
              </a:spcAft>
              <a:buSzPct val="90000"/>
              <a:defRPr/>
            </a:pPr>
            <a:r>
              <a:rPr lang="en-US" sz="1600">
                <a:cs typeface="Segoe UI Semilight" charset="0"/>
              </a:rPr>
              <a:t>Scaling both throughput and storage based on global demand</a:t>
            </a:r>
          </a:p>
          <a:p>
            <a:pPr marL="0" lvl="1" indent="-285750" defTabSz="932597">
              <a:lnSpc>
                <a:spcPct val="90000"/>
              </a:lnSpc>
              <a:spcBef>
                <a:spcPts val="600"/>
              </a:spcBef>
              <a:spcAft>
                <a:spcPts val="600"/>
              </a:spcAft>
              <a:buSzPct val="90000"/>
              <a:defRPr/>
            </a:pPr>
            <a:r>
              <a:rPr lang="en-US" sz="1600">
                <a:cs typeface="Segoe UI Semilight" charset="0"/>
              </a:rPr>
              <a:t>Offering low-latency to global users</a:t>
            </a:r>
          </a:p>
          <a:p>
            <a:pPr marL="0" lvl="1" indent="-285750" defTabSz="932597">
              <a:lnSpc>
                <a:spcPct val="90000"/>
              </a:lnSpc>
              <a:spcBef>
                <a:spcPts val="600"/>
              </a:spcBef>
              <a:spcAft>
                <a:spcPts val="600"/>
              </a:spcAft>
              <a:buSzPct val="90000"/>
              <a:defRPr/>
            </a:pPr>
            <a:r>
              <a:rPr lang="en-US" sz="1600">
                <a:cs typeface="Segoe UI Semilight" charset="0"/>
              </a:rPr>
              <a:t>Modernizing existing apps and data</a:t>
            </a:r>
          </a:p>
          <a:p>
            <a:pPr defTabSz="932597">
              <a:spcBef>
                <a:spcPts val="1428"/>
              </a:spcBef>
              <a:buClr>
                <a:srgbClr val="FFFFFF"/>
              </a:buClr>
            </a:pPr>
            <a:endParaRPr lang="en-US" sz="1632">
              <a:latin typeface="Segoe UI Semilight" panose="020B0402040204020203" pitchFamily="34" charset="0"/>
              <a:ea typeface="Segoe UI Semilight" charset="0"/>
              <a:cs typeface="Segoe UI Semilight" panose="020B0402040204020203" pitchFamily="34" charset="0"/>
            </a:endParaRPr>
          </a:p>
          <a:p>
            <a:pPr defTabSz="932597">
              <a:spcBef>
                <a:spcPts val="1428"/>
              </a:spcBef>
              <a:buClr>
                <a:srgbClr val="FFFFFF"/>
              </a:buClr>
            </a:pPr>
            <a:endParaRPr lang="en-US" sz="1632">
              <a:latin typeface="Segoe UI Semilight" panose="020B0402040204020203" pitchFamily="34" charset="0"/>
              <a:ea typeface="Segoe UI Semilight" charset="0"/>
              <a:cs typeface="Segoe UI Semilight" panose="020B0402040204020203" pitchFamily="34" charset="0"/>
            </a:endParaRPr>
          </a:p>
          <a:p>
            <a:pPr marL="291436" indent="-291436" defTabSz="932597">
              <a:spcBef>
                <a:spcPts val="1428"/>
              </a:spcBef>
              <a:buClr>
                <a:srgbClr val="FFFFFF"/>
              </a:buClr>
              <a:buFont typeface="Arial" charset="0"/>
              <a:buChar char="•"/>
            </a:pPr>
            <a:endParaRPr lang="en-US" sz="1632">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36581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Shape 99"/>
          <p:cNvSpPr/>
          <p:nvPr/>
        </p:nvSpPr>
        <p:spPr>
          <a:xfrm>
            <a:off x="-1048842" y="2644876"/>
            <a:ext cx="14526755"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82" name="Freeform: Shape 99"/>
          <p:cNvSpPr/>
          <p:nvPr/>
        </p:nvSpPr>
        <p:spPr>
          <a:xfrm>
            <a:off x="-713039" y="4069575"/>
            <a:ext cx="13855150"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nvGrpSpPr>
          <p:cNvPr id="110" name="Group 109">
            <a:extLst>
              <a:ext uri="{FF2B5EF4-FFF2-40B4-BE49-F238E27FC236}">
                <a16:creationId xmlns:a16="http://schemas.microsoft.com/office/drawing/2014/main" id="{C145948E-C2FD-4834-8449-66CF8EC8D2E5}"/>
              </a:ext>
            </a:extLst>
          </p:cNvPr>
          <p:cNvGrpSpPr/>
          <p:nvPr/>
        </p:nvGrpSpPr>
        <p:grpSpPr>
          <a:xfrm>
            <a:off x="1128888" y="5421434"/>
            <a:ext cx="10116553" cy="6072798"/>
            <a:chOff x="621668" y="4852307"/>
            <a:chExt cx="2840157" cy="1396093"/>
          </a:xfrm>
          <a:solidFill>
            <a:schemeClr val="tx1">
              <a:lumMod val="20000"/>
              <a:lumOff val="80000"/>
              <a:alpha val="50000"/>
            </a:schemeClr>
          </a:solidFill>
        </p:grpSpPr>
        <p:sp>
          <p:nvSpPr>
            <p:cNvPr id="111"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Semilight"/>
              </a:endParaRPr>
            </a:p>
          </p:txBody>
        </p:sp>
        <p:sp>
          <p:nvSpPr>
            <p:cNvPr id="112"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Semilight"/>
              </a:endParaRPr>
            </a:p>
          </p:txBody>
        </p:sp>
        <p:sp>
          <p:nvSpPr>
            <p:cNvPr id="113"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Semilight"/>
              </a:endParaRPr>
            </a:p>
          </p:txBody>
        </p:sp>
        <p:sp>
          <p:nvSpPr>
            <p:cNvPr id="114"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grpSp>
      <p:sp>
        <p:nvSpPr>
          <p:cNvPr id="100" name="Freeform: Shape 99"/>
          <p:cNvSpPr/>
          <p:nvPr/>
        </p:nvSpPr>
        <p:spPr>
          <a:xfrm>
            <a:off x="2258" y="5214201"/>
            <a:ext cx="12431959" cy="178032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84" name="Title 10"/>
          <p:cNvSpPr>
            <a:spLocks noGrp="1"/>
          </p:cNvSpPr>
          <p:nvPr>
            <p:ph type="title"/>
          </p:nvPr>
        </p:nvSpPr>
        <p:spPr/>
        <p:txBody>
          <a:bodyPr/>
          <a:lstStyle/>
          <a:p>
            <a:r>
              <a:rPr lang="en-US"/>
              <a:t>Azure Cosmos DB</a:t>
            </a:r>
            <a:br>
              <a:rPr lang="en-US"/>
            </a:br>
            <a:endParaRPr lang="en-US"/>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463762" y="6277374"/>
            <a:ext cx="227684" cy="44226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9050" cap="flat" cmpd="sng" algn="ctr">
              <a:solidFill>
                <a:schemeClr val="tx2"/>
              </a:solid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9050" cap="flat" cmpd="sng" algn="ctr">
                <a:solidFill>
                  <a:schemeClr val="tx2"/>
                </a:solid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617605" y="6509574"/>
            <a:ext cx="227684" cy="440196"/>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9050" cap="flat" cmpd="sng" algn="ctr">
              <a:solidFill>
                <a:schemeClr val="tx2"/>
              </a:solid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9050" cap="flat" cmpd="sng" algn="ctr">
                <a:solidFill>
                  <a:schemeClr val="tx2"/>
                </a:solid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331939" y="5918608"/>
            <a:ext cx="227684" cy="44226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9050" cap="flat" cmpd="sng" algn="ctr">
              <a:solidFill>
                <a:schemeClr val="tx2"/>
              </a:solid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9050" cap="flat" cmpd="sng" algn="ctr">
                <a:solidFill>
                  <a:schemeClr val="tx2"/>
                </a:solid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227912" y="6310581"/>
            <a:ext cx="227684" cy="459287"/>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9050" cap="flat" cmpd="sng" algn="ctr">
              <a:solidFill>
                <a:schemeClr val="tx2"/>
              </a:solid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9050" cap="flat" cmpd="sng" algn="ctr">
                <a:solidFill>
                  <a:schemeClr val="tx2"/>
                </a:solid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90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sp>
        <p:nvSpPr>
          <p:cNvPr id="2" name="Rectangle 1"/>
          <p:cNvSpPr/>
          <p:nvPr/>
        </p:nvSpPr>
        <p:spPr>
          <a:xfrm>
            <a:off x="371728" y="1109198"/>
            <a:ext cx="9077065" cy="707886"/>
          </a:xfrm>
          <a:prstGeom prst="rect">
            <a:avLst/>
          </a:prstGeom>
        </p:spPr>
        <p:txBody>
          <a:bodyPr wrap="square">
            <a:spAutoFit/>
          </a:bodyPr>
          <a:lstStyle/>
          <a:p>
            <a:pPr defTabSz="932597"/>
            <a:r>
              <a:rPr lang="en-US" sz="2000">
                <a:latin typeface="+mj-lt"/>
              </a:rPr>
              <a:t>A fully-managed globally distributed database service built to guarantee </a:t>
            </a:r>
          </a:p>
          <a:p>
            <a:pPr defTabSz="932597"/>
            <a:r>
              <a:rPr lang="en-US" sz="2000">
                <a:latin typeface="+mj-lt"/>
              </a:rPr>
              <a:t>Extremely low latency and massive scale for global apps </a:t>
            </a:r>
          </a:p>
        </p:txBody>
      </p:sp>
    </p:spTree>
    <p:extLst>
      <p:ext uri="{BB962C8B-B14F-4D97-AF65-F5344CB8AC3E}">
        <p14:creationId xmlns:p14="http://schemas.microsoft.com/office/powerpoint/2010/main" val="20647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Shape 99"/>
          <p:cNvSpPr/>
          <p:nvPr/>
        </p:nvSpPr>
        <p:spPr>
          <a:xfrm>
            <a:off x="-1048842" y="2644876"/>
            <a:ext cx="14526755"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82" name="Freeform: Shape 99"/>
          <p:cNvSpPr/>
          <p:nvPr/>
        </p:nvSpPr>
        <p:spPr>
          <a:xfrm>
            <a:off x="-713039" y="4069575"/>
            <a:ext cx="13855150"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nvGrpSpPr>
          <p:cNvPr id="110" name="Group 109">
            <a:extLst>
              <a:ext uri="{FF2B5EF4-FFF2-40B4-BE49-F238E27FC236}">
                <a16:creationId xmlns:a16="http://schemas.microsoft.com/office/drawing/2014/main" id="{C145948E-C2FD-4834-8449-66CF8EC8D2E5}"/>
              </a:ext>
            </a:extLst>
          </p:cNvPr>
          <p:cNvGrpSpPr/>
          <p:nvPr/>
        </p:nvGrpSpPr>
        <p:grpSpPr>
          <a:xfrm>
            <a:off x="1128888" y="5421434"/>
            <a:ext cx="10116553" cy="6072798"/>
            <a:chOff x="621668" y="4852307"/>
            <a:chExt cx="2840157" cy="1396093"/>
          </a:xfrm>
          <a:solidFill>
            <a:schemeClr val="tx1">
              <a:lumMod val="20000"/>
              <a:lumOff val="80000"/>
              <a:alpha val="50000"/>
            </a:schemeClr>
          </a:solidFill>
        </p:grpSpPr>
        <p:sp>
          <p:nvSpPr>
            <p:cNvPr id="111"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Semilight"/>
              </a:endParaRPr>
            </a:p>
          </p:txBody>
        </p:sp>
        <p:sp>
          <p:nvSpPr>
            <p:cNvPr id="112"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Semilight"/>
              </a:endParaRPr>
            </a:p>
          </p:txBody>
        </p:sp>
        <p:sp>
          <p:nvSpPr>
            <p:cNvPr id="113"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Semilight"/>
              </a:endParaRPr>
            </a:p>
          </p:txBody>
        </p:sp>
        <p:sp>
          <p:nvSpPr>
            <p:cNvPr id="114"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grpSp>
      <p:sp>
        <p:nvSpPr>
          <p:cNvPr id="100" name="Freeform: Shape 99"/>
          <p:cNvSpPr/>
          <p:nvPr/>
        </p:nvSpPr>
        <p:spPr>
          <a:xfrm>
            <a:off x="2258" y="5214201"/>
            <a:ext cx="12431959" cy="178032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pic>
        <p:nvPicPr>
          <p:cNvPr id="829" name="Picture 2"/>
          <p:cNvPicPr>
            <a:picLocks noChangeAspect="1" noChangeArrowheads="1"/>
          </p:cNvPicPr>
          <p:nvPr/>
        </p:nvPicPr>
        <p:blipFill>
          <a:blip r:embed="rId3" cstate="screen">
            <a:biLevel thresh="75000"/>
            <a:extLst>
              <a:ext uri="{28A0092B-C50C-407E-A947-70E740481C1C}">
                <a14:useLocalDpi xmlns:a14="http://schemas.microsoft.com/office/drawing/2010/main"/>
              </a:ext>
            </a:extLst>
          </a:blip>
          <a:stretch>
            <a:fillRect/>
          </a:stretch>
        </p:blipFill>
        <p:spPr bwMode="auto">
          <a:xfrm>
            <a:off x="10896215" y="2392842"/>
            <a:ext cx="495168" cy="495168"/>
          </a:xfrm>
          <a:prstGeom prst="rect">
            <a:avLst/>
          </a:prstGeom>
          <a:solidFill>
            <a:schemeClr val="bg1"/>
          </a:solidFill>
          <a:extLst/>
        </p:spPr>
      </p:pic>
      <p:pic>
        <p:nvPicPr>
          <p:cNvPr id="839" name="Picture 838"/>
          <p:cNvPicPr>
            <a:picLocks noChangeAspect="1" noChangeArrowheads="1"/>
          </p:cNvPicPr>
          <p:nvPr/>
        </p:nvPicPr>
        <p:blipFill>
          <a:blip r:embed="rId4" cstate="screen">
            <a:biLevel thresh="75000"/>
            <a:extLst>
              <a:ext uri="{28A0092B-C50C-407E-A947-70E740481C1C}">
                <a14:useLocalDpi xmlns:a14="http://schemas.microsoft.com/office/drawing/2010/main"/>
              </a:ext>
            </a:extLst>
          </a:blip>
          <a:stretch>
            <a:fillRect/>
          </a:stretch>
        </p:blipFill>
        <p:spPr bwMode="auto">
          <a:xfrm>
            <a:off x="8577920" y="2078304"/>
            <a:ext cx="1123414" cy="440555"/>
          </a:xfrm>
          <a:prstGeom prst="rect">
            <a:avLst/>
          </a:prstGeom>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533123" y="4322286"/>
            <a:ext cx="11333802" cy="1512500"/>
            <a:chOff x="704018" y="4237919"/>
            <a:chExt cx="11112580" cy="1482977"/>
          </a:xfrm>
        </p:grpSpPr>
        <p:sp>
          <p:nvSpPr>
            <p:cNvPr id="893" name="TextBox 892"/>
            <p:cNvSpPr txBox="1"/>
            <p:nvPr/>
          </p:nvSpPr>
          <p:spPr>
            <a:xfrm>
              <a:off x="704018" y="5255413"/>
              <a:ext cx="1157096" cy="389282"/>
            </a:xfrm>
            <a:prstGeom prst="rect">
              <a:avLst/>
            </a:prstGeom>
            <a:noFill/>
          </p:spPr>
          <p:txBody>
            <a:bodyPr wrap="none" rtlCol="0">
              <a:spAutoFit/>
            </a:bodyPr>
            <a:lstStyle/>
            <a:p>
              <a:pPr defTabSz="874181">
                <a:lnSpc>
                  <a:spcPct val="90000"/>
                </a:lnSpc>
                <a:spcBef>
                  <a:spcPts val="600"/>
                </a:spcBef>
                <a:defRPr/>
              </a:pPr>
              <a:r>
                <a:rPr lang="en-US" sz="1100" kern="0">
                  <a:solidFill>
                    <a:schemeClr val="tx2"/>
                  </a:solidFill>
                  <a:latin typeface="+mj-lt"/>
                  <a:cs typeface="Segoe UI Semilight" panose="020B0402040204020203" pitchFamily="34" charset="0"/>
                </a:rPr>
                <a:t>Turnkey global </a:t>
              </a:r>
              <a:br>
                <a:rPr lang="en-US" sz="1100" kern="0">
                  <a:solidFill>
                    <a:schemeClr val="tx2"/>
                  </a:solidFill>
                  <a:latin typeface="+mj-lt"/>
                  <a:cs typeface="Segoe UI Semilight" panose="020B0402040204020203" pitchFamily="34" charset="0"/>
                </a:rPr>
              </a:br>
              <a:r>
                <a:rPr lang="en-US" sz="1100" kern="0">
                  <a:solidFill>
                    <a:schemeClr val="tx2"/>
                  </a:solidFill>
                  <a:latin typeface="+mj-lt"/>
                  <a:cs typeface="Segoe UI Semilight" panose="020B0402040204020203" pitchFamily="34" charset="0"/>
                </a:rPr>
                <a:t>distribution</a:t>
              </a:r>
            </a:p>
          </p:txBody>
        </p:sp>
        <p:sp>
          <p:nvSpPr>
            <p:cNvPr id="894" name="TextBox 893"/>
            <p:cNvSpPr txBox="1"/>
            <p:nvPr/>
          </p:nvSpPr>
          <p:spPr>
            <a:xfrm>
              <a:off x="2847830" y="4596855"/>
              <a:ext cx="1721342" cy="389282"/>
            </a:xfrm>
            <a:prstGeom prst="rect">
              <a:avLst/>
            </a:prstGeom>
            <a:noFill/>
          </p:spPr>
          <p:txBody>
            <a:bodyPr wrap="none" rtlCol="0">
              <a:spAutoFit/>
            </a:bodyPr>
            <a:lstStyle/>
            <a:p>
              <a:pPr defTabSz="874181">
                <a:lnSpc>
                  <a:spcPct val="90000"/>
                </a:lnSpc>
                <a:spcBef>
                  <a:spcPts val="600"/>
                </a:spcBef>
                <a:defRPr/>
              </a:pPr>
              <a:r>
                <a:rPr lang="en-US" sz="1100" kern="0">
                  <a:solidFill>
                    <a:schemeClr val="tx2"/>
                  </a:solidFill>
                  <a:latin typeface="+mj-lt"/>
                  <a:cs typeface="Segoe UI Semilight" panose="020B0402040204020203" pitchFamily="34" charset="0"/>
                </a:rPr>
                <a:t>Elastic scale out </a:t>
              </a:r>
              <a:br>
                <a:rPr lang="en-US" sz="1100" kern="0">
                  <a:solidFill>
                    <a:schemeClr val="tx2"/>
                  </a:solidFill>
                  <a:latin typeface="+mj-lt"/>
                  <a:cs typeface="Segoe UI Semilight" panose="020B0402040204020203" pitchFamily="34" charset="0"/>
                </a:rPr>
              </a:br>
              <a:r>
                <a:rPr lang="en-US" sz="1100" kern="0">
                  <a:solidFill>
                    <a:schemeClr val="tx2"/>
                  </a:solidFill>
                  <a:latin typeface="+mj-lt"/>
                  <a:cs typeface="Segoe UI Semilight" panose="020B0402040204020203" pitchFamily="34" charset="0"/>
                </a:rPr>
                <a:t>of storage &amp; throughput</a:t>
              </a:r>
            </a:p>
          </p:txBody>
        </p:sp>
        <p:sp>
          <p:nvSpPr>
            <p:cNvPr id="895" name="TextBox 894"/>
            <p:cNvSpPr txBox="1"/>
            <p:nvPr/>
          </p:nvSpPr>
          <p:spPr>
            <a:xfrm>
              <a:off x="5543876" y="4237919"/>
              <a:ext cx="1700909" cy="389282"/>
            </a:xfrm>
            <a:prstGeom prst="rect">
              <a:avLst/>
            </a:prstGeom>
            <a:noFill/>
          </p:spPr>
          <p:txBody>
            <a:bodyPr wrap="none" rtlCol="0">
              <a:spAutoFit/>
            </a:bodyPr>
            <a:lstStyle/>
            <a:p>
              <a:pPr defTabSz="874181">
                <a:lnSpc>
                  <a:spcPct val="90000"/>
                </a:lnSpc>
                <a:spcBef>
                  <a:spcPts val="600"/>
                </a:spcBef>
                <a:defRPr/>
              </a:pPr>
              <a:r>
                <a:rPr lang="en-US" sz="1100" kern="0">
                  <a:solidFill>
                    <a:schemeClr val="tx2"/>
                  </a:solidFill>
                  <a:latin typeface="+mj-lt"/>
                  <a:cs typeface="Segoe UI Semilight" panose="020B0402040204020203" pitchFamily="34" charset="0"/>
                </a:rPr>
                <a:t>Guaranteed low latency </a:t>
              </a:r>
              <a:br>
                <a:rPr lang="en-US" sz="1100" kern="0">
                  <a:solidFill>
                    <a:schemeClr val="tx2"/>
                  </a:solidFill>
                  <a:latin typeface="+mj-lt"/>
                  <a:cs typeface="Segoe UI Semilight" panose="020B0402040204020203" pitchFamily="34" charset="0"/>
                </a:rPr>
              </a:br>
              <a:r>
                <a:rPr lang="en-US" sz="1100" kern="0">
                  <a:solidFill>
                    <a:schemeClr val="tx2"/>
                  </a:solidFill>
                  <a:latin typeface="+mj-lt"/>
                  <a:cs typeface="Segoe UI Semilight" panose="020B0402040204020203" pitchFamily="34" charset="0"/>
                </a:rPr>
                <a:t>at the 99th percentile</a:t>
              </a:r>
            </a:p>
          </p:txBody>
        </p:sp>
        <p:sp>
          <p:nvSpPr>
            <p:cNvPr id="896" name="TextBox 895"/>
            <p:cNvSpPr txBox="1"/>
            <p:nvPr/>
          </p:nvSpPr>
          <p:spPr>
            <a:xfrm>
              <a:off x="10621781" y="5331614"/>
              <a:ext cx="1194817" cy="389282"/>
            </a:xfrm>
            <a:prstGeom prst="rect">
              <a:avLst/>
            </a:prstGeom>
            <a:noFill/>
          </p:spPr>
          <p:txBody>
            <a:bodyPr wrap="none" rtlCol="0">
              <a:spAutoFit/>
            </a:bodyPr>
            <a:lstStyle/>
            <a:p>
              <a:pPr defTabSz="874181">
                <a:lnSpc>
                  <a:spcPct val="90000"/>
                </a:lnSpc>
                <a:spcBef>
                  <a:spcPts val="600"/>
                </a:spcBef>
                <a:defRPr/>
              </a:pPr>
              <a:r>
                <a:rPr lang="en-US" sz="1100" kern="0">
                  <a:solidFill>
                    <a:schemeClr val="tx2"/>
                  </a:solidFill>
                  <a:latin typeface="+mj-lt"/>
                  <a:cs typeface="Segoe UI Semilight" panose="020B0402040204020203" pitchFamily="34" charset="0"/>
                </a:rPr>
                <a:t>Comprehensive </a:t>
              </a:r>
              <a:br>
                <a:rPr lang="en-US" sz="1100" kern="0">
                  <a:solidFill>
                    <a:schemeClr val="tx2"/>
                  </a:solidFill>
                  <a:latin typeface="+mj-lt"/>
                  <a:cs typeface="Segoe UI Semilight" panose="020B0402040204020203" pitchFamily="34" charset="0"/>
                </a:rPr>
              </a:br>
              <a:r>
                <a:rPr lang="en-US" sz="1100" kern="0">
                  <a:solidFill>
                    <a:schemeClr val="tx2"/>
                  </a:solidFill>
                  <a:latin typeface="+mj-lt"/>
                  <a:cs typeface="Segoe UI Semilight" panose="020B0402040204020203" pitchFamily="34" charset="0"/>
                </a:rPr>
                <a:t>SLAs</a:t>
              </a:r>
            </a:p>
          </p:txBody>
        </p:sp>
        <p:sp>
          <p:nvSpPr>
            <p:cNvPr id="897" name="TextBox 896"/>
            <p:cNvSpPr txBox="1"/>
            <p:nvPr/>
          </p:nvSpPr>
          <p:spPr>
            <a:xfrm>
              <a:off x="8229503" y="4596855"/>
              <a:ext cx="1400711" cy="389282"/>
            </a:xfrm>
            <a:prstGeom prst="rect">
              <a:avLst/>
            </a:prstGeom>
            <a:noFill/>
          </p:spPr>
          <p:txBody>
            <a:bodyPr wrap="none" rtlCol="0">
              <a:spAutoFit/>
            </a:bodyPr>
            <a:lstStyle/>
            <a:p>
              <a:pPr defTabSz="874181">
                <a:lnSpc>
                  <a:spcPct val="90000"/>
                </a:lnSpc>
                <a:spcBef>
                  <a:spcPts val="600"/>
                </a:spcBef>
                <a:defRPr/>
              </a:pPr>
              <a:r>
                <a:rPr lang="en-US" sz="1100" kern="0">
                  <a:solidFill>
                    <a:schemeClr val="tx2"/>
                  </a:solidFill>
                  <a:latin typeface="+mj-lt"/>
                  <a:cs typeface="Segoe UI Semilight" panose="020B0402040204020203" pitchFamily="34" charset="0"/>
                </a:rPr>
                <a:t>Five well-defined </a:t>
              </a:r>
              <a:br>
                <a:rPr lang="en-US" sz="1100" kern="0">
                  <a:solidFill>
                    <a:schemeClr val="tx2"/>
                  </a:solidFill>
                  <a:latin typeface="+mj-lt"/>
                  <a:cs typeface="Segoe UI Semilight" panose="020B0402040204020203" pitchFamily="34" charset="0"/>
                </a:rPr>
              </a:br>
              <a:r>
                <a:rPr lang="en-US" sz="1100" kern="0">
                  <a:solidFill>
                    <a:schemeClr val="tx2"/>
                  </a:solidFill>
                  <a:latin typeface="+mj-lt"/>
                  <a:cs typeface="Segoe UI Semilight" panose="020B0402040204020203" pitchFamily="34" charset="0"/>
                </a:rPr>
                <a:t>consistency models</a:t>
              </a:r>
            </a:p>
          </p:txBody>
        </p:sp>
      </p:grpSp>
      <p:sp>
        <p:nvSpPr>
          <p:cNvPr id="3" name="TextBox 2"/>
          <p:cNvSpPr txBox="1"/>
          <p:nvPr/>
        </p:nvSpPr>
        <p:spPr>
          <a:xfrm>
            <a:off x="7020265" y="2025950"/>
            <a:ext cx="819158" cy="286306"/>
          </a:xfrm>
          <a:prstGeom prst="rect">
            <a:avLst/>
          </a:prstGeom>
          <a:noFill/>
        </p:spPr>
        <p:txBody>
          <a:bodyPr wrap="square" rtlCol="0" anchor="ctr">
            <a:spAutoFit/>
          </a:bodyPr>
          <a:lstStyle/>
          <a:p>
            <a:pPr defTabSz="932597"/>
            <a:r>
              <a:rPr lang="en-US" sz="1100" kern="0">
                <a:latin typeface="+mj-lt"/>
                <a:cs typeface="Segoe UI Semilight" panose="020B0402040204020203" pitchFamily="34" charset="0"/>
              </a:rPr>
              <a:t>Table</a:t>
            </a:r>
            <a:r>
              <a:rPr lang="en-US" sz="1224">
                <a:latin typeface="Segoe UI Semilight"/>
              </a:rPr>
              <a:t> </a:t>
            </a:r>
            <a:r>
              <a:rPr lang="en-US" sz="1100" kern="0">
                <a:latin typeface="+mj-lt"/>
                <a:cs typeface="Segoe UI Semilight" panose="020B0402040204020203" pitchFamily="34" charset="0"/>
              </a:rPr>
              <a:t>API</a:t>
            </a:r>
          </a:p>
        </p:txBody>
      </p:sp>
      <p:sp>
        <p:nvSpPr>
          <p:cNvPr id="84" name="Title 10"/>
          <p:cNvSpPr>
            <a:spLocks noGrp="1"/>
          </p:cNvSpPr>
          <p:nvPr>
            <p:ph type="title"/>
          </p:nvPr>
        </p:nvSpPr>
        <p:spPr/>
        <p:txBody>
          <a:bodyPr/>
          <a:lstStyle/>
          <a:p>
            <a:r>
              <a:rPr lang="en-US"/>
              <a:t>Azure Cosmos DB</a:t>
            </a:r>
            <a:br>
              <a:rPr lang="en-US"/>
            </a:br>
            <a:endParaRPr lang="en-US"/>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463762" y="6277374"/>
            <a:ext cx="227684" cy="44226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617605" y="6509574"/>
            <a:ext cx="227684" cy="440196"/>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331939" y="5918608"/>
            <a:ext cx="227684" cy="44226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227912" y="6310581"/>
            <a:ext cx="227684" cy="459287"/>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132" name="Group 131">
            <a:extLst>
              <a:ext uri="{FF2B5EF4-FFF2-40B4-BE49-F238E27FC236}">
                <a16:creationId xmlns:a16="http://schemas.microsoft.com/office/drawing/2014/main" id="{7A600788-CDB1-43E6-B779-EB496C428ED0}"/>
              </a:ext>
            </a:extLst>
          </p:cNvPr>
          <p:cNvGrpSpPr/>
          <p:nvPr/>
        </p:nvGrpSpPr>
        <p:grpSpPr>
          <a:xfrm>
            <a:off x="6519635" y="1944401"/>
            <a:ext cx="503967" cy="449402"/>
            <a:chOff x="8276702" y="3303923"/>
            <a:chExt cx="657427" cy="586247"/>
          </a:xfrm>
        </p:grpSpPr>
        <p:sp>
          <p:nvSpPr>
            <p:cNvPr id="133" name="Hexagon 132">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4" name="Group 133">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35"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36"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37"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38"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39"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40"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41"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42"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43"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44"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latin typeface="Segoe UI Semilight"/>
                  <a:cs typeface="Segoe UI" pitchFamily="34" charset="0"/>
                </a:endParaRPr>
              </a:p>
            </p:txBody>
          </p:sp>
        </p:grpSp>
      </p:grpSp>
      <p:pic>
        <p:nvPicPr>
          <p:cNvPr id="99" name="Picture 98"/>
          <p:cNvPicPr>
            <a:picLocks noChangeAspect="1"/>
          </p:cNvPicPr>
          <p:nvPr/>
        </p:nvPicPr>
        <p:blipFill>
          <a:blip r:embed="rId5">
            <a:biLevel thresh="75000"/>
          </a:blip>
          <a:stretch>
            <a:fillRect/>
          </a:stretch>
        </p:blipFill>
        <p:spPr>
          <a:xfrm>
            <a:off x="2292551" y="2288272"/>
            <a:ext cx="643697" cy="426908"/>
          </a:xfrm>
          <a:prstGeom prst="rect">
            <a:avLst/>
          </a:prstGeom>
        </p:spPr>
      </p:pic>
      <p:grpSp>
        <p:nvGrpSpPr>
          <p:cNvPr id="14" name="Group 13">
            <a:extLst>
              <a:ext uri="{FF2B5EF4-FFF2-40B4-BE49-F238E27FC236}">
                <a16:creationId xmlns:a16="http://schemas.microsoft.com/office/drawing/2014/main" id="{012D6AD7-1C29-B24D-A49C-287E8B7C6605}"/>
              </a:ext>
            </a:extLst>
          </p:cNvPr>
          <p:cNvGrpSpPr/>
          <p:nvPr/>
        </p:nvGrpSpPr>
        <p:grpSpPr>
          <a:xfrm>
            <a:off x="3310996" y="3063508"/>
            <a:ext cx="6200442" cy="793363"/>
            <a:chOff x="3310996" y="3063508"/>
            <a:chExt cx="6200442" cy="793363"/>
          </a:xfrm>
        </p:grpSpPr>
        <p:grpSp>
          <p:nvGrpSpPr>
            <p:cNvPr id="104" name="Group 103"/>
            <p:cNvGrpSpPr/>
            <p:nvPr/>
          </p:nvGrpSpPr>
          <p:grpSpPr>
            <a:xfrm>
              <a:off x="8840640" y="3167101"/>
              <a:ext cx="597975" cy="384672"/>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905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905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905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9050" cap="flat" cmpd="sng" algn="ctr">
                <a:solidFill>
                  <a:schemeClr val="tx1"/>
                </a:solidFill>
                <a:prstDash val="sysDot"/>
                <a:miter lim="800000"/>
                <a:headEnd type="none"/>
                <a:tailEnd type="none"/>
              </a:ln>
              <a:effectLst/>
            </p:spPr>
          </p:cxnSp>
        </p:grpSp>
        <p:grpSp>
          <p:nvGrpSpPr>
            <p:cNvPr id="148" name="Group 147"/>
            <p:cNvGrpSpPr/>
            <p:nvPr/>
          </p:nvGrpSpPr>
          <p:grpSpPr>
            <a:xfrm>
              <a:off x="7234829" y="3094698"/>
              <a:ext cx="509146" cy="482746"/>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905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905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905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905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905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905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grpSp>
        <p:sp>
          <p:nvSpPr>
            <p:cNvPr id="162" name="TextBox 161"/>
            <p:cNvSpPr txBox="1"/>
            <p:nvPr/>
          </p:nvSpPr>
          <p:spPr>
            <a:xfrm>
              <a:off x="5074336" y="3590136"/>
              <a:ext cx="1133879" cy="244682"/>
            </a:xfrm>
            <a:prstGeom prst="rect">
              <a:avLst/>
            </a:prstGeom>
            <a:noFill/>
          </p:spPr>
          <p:txBody>
            <a:bodyPr wrap="none" lIns="93260" rtlCol="0">
              <a:spAutoFit/>
            </a:bodyPr>
            <a:lstStyle/>
            <a:p>
              <a:pPr defTabSz="874181">
                <a:lnSpc>
                  <a:spcPct val="90000"/>
                </a:lnSpc>
                <a:spcBef>
                  <a:spcPts val="600"/>
                </a:spcBef>
                <a:defRPr/>
              </a:pPr>
              <a:r>
                <a:rPr lang="en-US" sz="1100" kern="0">
                  <a:solidFill>
                    <a:schemeClr val="tx2"/>
                  </a:solidFill>
                  <a:latin typeface="+mj-lt"/>
                  <a:cs typeface="Segoe UI Semilight" panose="020B0402040204020203" pitchFamily="34" charset="0"/>
                </a:rPr>
                <a:t>Column-family</a:t>
              </a:r>
            </a:p>
          </p:txBody>
        </p:sp>
        <p:sp>
          <p:nvSpPr>
            <p:cNvPr id="163" name="TextBox 162"/>
            <p:cNvSpPr txBox="1"/>
            <p:nvPr/>
          </p:nvSpPr>
          <p:spPr>
            <a:xfrm>
              <a:off x="7135791" y="3586417"/>
              <a:ext cx="850483" cy="262241"/>
            </a:xfrm>
            <a:prstGeom prst="rect">
              <a:avLst/>
            </a:prstGeom>
            <a:noFill/>
          </p:spPr>
          <p:txBody>
            <a:bodyPr wrap="none" lIns="93260" rtlCol="0">
              <a:spAutoFit/>
            </a:bodyPr>
            <a:lstStyle/>
            <a:p>
              <a:pPr algn="ctr" defTabSz="932597">
                <a:defRPr/>
              </a:pPr>
              <a:r>
                <a:rPr lang="en-US" sz="1100" kern="0">
                  <a:solidFill>
                    <a:schemeClr val="tx2"/>
                  </a:solidFill>
                  <a:latin typeface="+mj-lt"/>
                  <a:cs typeface="Segoe UI Semilight" panose="020B0402040204020203" pitchFamily="34" charset="0"/>
                </a:rPr>
                <a:t>Document</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208844" y="3306187"/>
              <a:ext cx="741392" cy="127127"/>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905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70" name="Group 169">
              <a:extLst>
                <a:ext uri="{FF2B5EF4-FFF2-40B4-BE49-F238E27FC236}">
                  <a16:creationId xmlns:a16="http://schemas.microsoft.com/office/drawing/2014/main" id="{DDD7D695-2830-48F0-B20A-C8EBCE02355F}"/>
                </a:ext>
              </a:extLst>
            </p:cNvPr>
            <p:cNvGrpSpPr/>
            <p:nvPr/>
          </p:nvGrpSpPr>
          <p:grpSpPr>
            <a:xfrm>
              <a:off x="3386057" y="3063508"/>
              <a:ext cx="656552" cy="438068"/>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905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905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905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9050" cap="flat" cmpd="sng" algn="ctr">
                <a:solidFill>
                  <a:schemeClr val="tx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310996" y="3594630"/>
              <a:ext cx="812880" cy="262241"/>
            </a:xfrm>
            <a:prstGeom prst="rect">
              <a:avLst/>
            </a:prstGeom>
            <a:noFill/>
          </p:spPr>
          <p:txBody>
            <a:bodyPr wrap="none" lIns="93260" rtlCol="0">
              <a:spAutoFit/>
            </a:bodyPr>
            <a:lstStyle/>
            <a:p>
              <a:pPr algn="ctr" defTabSz="932597">
                <a:defRPr/>
              </a:pPr>
              <a:r>
                <a:rPr lang="en-US" sz="1100" kern="0">
                  <a:solidFill>
                    <a:schemeClr val="tx2"/>
                  </a:solidFill>
                  <a:latin typeface="+mj-lt"/>
                  <a:cs typeface="Segoe UI Semilight" panose="020B0402040204020203" pitchFamily="34" charset="0"/>
                </a:rPr>
                <a:t>Key-value</a:t>
              </a:r>
            </a:p>
          </p:txBody>
        </p:sp>
        <p:sp>
          <p:nvSpPr>
            <p:cNvPr id="181" name="TextBox 180"/>
            <p:cNvSpPr txBox="1"/>
            <p:nvPr/>
          </p:nvSpPr>
          <p:spPr>
            <a:xfrm>
              <a:off x="8932351" y="3574369"/>
              <a:ext cx="579087" cy="262241"/>
            </a:xfrm>
            <a:prstGeom prst="rect">
              <a:avLst/>
            </a:prstGeom>
            <a:noFill/>
          </p:spPr>
          <p:txBody>
            <a:bodyPr wrap="none" lIns="93260" rtlCol="0">
              <a:spAutoFit/>
            </a:bodyPr>
            <a:lstStyle/>
            <a:p>
              <a:pPr algn="ctr" defTabSz="932597">
                <a:defRPr/>
              </a:pPr>
              <a:r>
                <a:rPr lang="en-US" sz="1100" kern="0">
                  <a:solidFill>
                    <a:schemeClr val="tx2"/>
                  </a:solidFill>
                  <a:latin typeface="+mj-lt"/>
                  <a:cs typeface="Segoe UI Semilight" panose="020B0402040204020203" pitchFamily="34" charset="0"/>
                </a:rPr>
                <a:t>Graph</a:t>
              </a:r>
            </a:p>
          </p:txBody>
        </p:sp>
      </p:grpSp>
      <p:sp>
        <p:nvSpPr>
          <p:cNvPr id="2" name="Rectangle 1"/>
          <p:cNvSpPr/>
          <p:nvPr/>
        </p:nvSpPr>
        <p:spPr>
          <a:xfrm>
            <a:off x="364677" y="1111286"/>
            <a:ext cx="6816207" cy="707886"/>
          </a:xfrm>
          <a:prstGeom prst="rect">
            <a:avLst/>
          </a:prstGeom>
        </p:spPr>
        <p:txBody>
          <a:bodyPr wrap="square">
            <a:spAutoFit/>
          </a:bodyPr>
          <a:lstStyle/>
          <a:p>
            <a:pPr defTabSz="932597"/>
            <a:r>
              <a:rPr lang="en-US" sz="2000">
                <a:latin typeface="+mj-lt"/>
              </a:rPr>
              <a:t>A globally distributed, massively scalable, </a:t>
            </a:r>
            <a:br>
              <a:rPr lang="en-US" sz="2000">
                <a:latin typeface="+mj-lt"/>
              </a:rPr>
            </a:br>
            <a:r>
              <a:rPr lang="en-US" sz="2000">
                <a:latin typeface="+mj-lt"/>
              </a:rPr>
              <a:t>multi-model database service</a:t>
            </a:r>
          </a:p>
        </p:txBody>
      </p:sp>
      <p:pic>
        <p:nvPicPr>
          <p:cNvPr id="120" name="Picture 119">
            <a:extLst>
              <a:ext uri="{FF2B5EF4-FFF2-40B4-BE49-F238E27FC236}">
                <a16:creationId xmlns:a16="http://schemas.microsoft.com/office/drawing/2014/main" id="{A726A3FB-EE79-4026-85A0-8AE2EA44F583}"/>
              </a:ext>
            </a:extLst>
          </p:cNvPr>
          <p:cNvPicPr>
            <a:picLocks noChangeAspect="1"/>
          </p:cNvPicPr>
          <p:nvPr/>
        </p:nvPicPr>
        <p:blipFill rotWithShape="1">
          <a:blip r:embed="rId6">
            <a:biLevel thresh="50000"/>
          </a:blip>
          <a:srcRect t="39862"/>
          <a:stretch/>
        </p:blipFill>
        <p:spPr>
          <a:xfrm>
            <a:off x="3900052" y="2059255"/>
            <a:ext cx="1329372" cy="426909"/>
          </a:xfrm>
          <a:prstGeom prst="rect">
            <a:avLst/>
          </a:prstGeom>
        </p:spPr>
      </p:pic>
      <p:grpSp>
        <p:nvGrpSpPr>
          <p:cNvPr id="15" name="Group 14">
            <a:extLst>
              <a:ext uri="{FF2B5EF4-FFF2-40B4-BE49-F238E27FC236}">
                <a16:creationId xmlns:a16="http://schemas.microsoft.com/office/drawing/2014/main" id="{AA0C7EBC-FD31-4004-BF6B-1BFADE8953B7}"/>
              </a:ext>
            </a:extLst>
          </p:cNvPr>
          <p:cNvGrpSpPr/>
          <p:nvPr/>
        </p:nvGrpSpPr>
        <p:grpSpPr>
          <a:xfrm>
            <a:off x="558783" y="2532141"/>
            <a:ext cx="819158" cy="482248"/>
            <a:chOff x="482630" y="2481536"/>
            <a:chExt cx="819158" cy="482248"/>
          </a:xfrm>
        </p:grpSpPr>
        <p:sp>
          <p:nvSpPr>
            <p:cNvPr id="145" name="TextBox 144">
              <a:extLst>
                <a:ext uri="{FF2B5EF4-FFF2-40B4-BE49-F238E27FC236}">
                  <a16:creationId xmlns:a16="http://schemas.microsoft.com/office/drawing/2014/main" id="{166E4E6D-81DD-4AAB-9651-B66FA8B88360}"/>
                </a:ext>
              </a:extLst>
            </p:cNvPr>
            <p:cNvSpPr txBox="1"/>
            <p:nvPr/>
          </p:nvSpPr>
          <p:spPr>
            <a:xfrm>
              <a:off x="482630" y="2609433"/>
              <a:ext cx="819158" cy="307777"/>
            </a:xfrm>
            <a:prstGeom prst="rect">
              <a:avLst/>
            </a:prstGeom>
            <a:noFill/>
          </p:spPr>
          <p:txBody>
            <a:bodyPr wrap="square" rtlCol="0" anchor="ctr">
              <a:spAutoFit/>
            </a:bodyPr>
            <a:lstStyle/>
            <a:p>
              <a:pPr algn="ctr" defTabSz="932597"/>
              <a:r>
                <a:rPr lang="en-US" sz="1400">
                  <a:latin typeface="+mj-lt"/>
                  <a:cs typeface="Segoe UI Semilight" panose="020B0402040204020203" pitchFamily="34" charset="0"/>
                </a:rPr>
                <a:t>SQL</a:t>
              </a:r>
            </a:p>
          </p:txBody>
        </p:sp>
        <p:sp>
          <p:nvSpPr>
            <p:cNvPr id="209" name="Database_EFC7" title="Icon of a cylinder">
              <a:extLst>
                <a:ext uri="{FF2B5EF4-FFF2-40B4-BE49-F238E27FC236}">
                  <a16:creationId xmlns:a16="http://schemas.microsoft.com/office/drawing/2014/main" id="{4ED9DDE0-0E71-4861-9608-D9A8C529586B}"/>
                </a:ext>
              </a:extLst>
            </p:cNvPr>
            <p:cNvSpPr>
              <a:spLocks noChangeAspect="1" noEditPoints="1"/>
            </p:cNvSpPr>
            <p:nvPr/>
          </p:nvSpPr>
          <p:spPr bwMode="auto">
            <a:xfrm>
              <a:off x="706706" y="2481536"/>
              <a:ext cx="371006" cy="48224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8228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4" y="-1"/>
            <a:ext cx="12429287" cy="6991473"/>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82" y="0"/>
            <a:ext cx="12434710" cy="6994526"/>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608" name="Rectangle 607">
            <a:extLst>
              <a:ext uri="{FF2B5EF4-FFF2-40B4-BE49-F238E27FC236}">
                <a16:creationId xmlns:a16="http://schemas.microsoft.com/office/drawing/2014/main" id="{FD32CCE5-97D5-454B-96C0-E960CE74C6E0}"/>
              </a:ext>
            </a:extLst>
          </p:cNvPr>
          <p:cNvSpPr/>
          <p:nvPr/>
        </p:nvSpPr>
        <p:spPr>
          <a:xfrm>
            <a:off x="882" y="-1"/>
            <a:ext cx="12434710" cy="699452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610" name="Title 235">
            <a:extLst>
              <a:ext uri="{FF2B5EF4-FFF2-40B4-BE49-F238E27FC236}">
                <a16:creationId xmlns:a16="http://schemas.microsoft.com/office/drawing/2014/main" id="{8EF5C83F-18C6-4C7A-820C-7D3117ADFD76}"/>
              </a:ext>
            </a:extLst>
          </p:cNvPr>
          <p:cNvSpPr txBox="1">
            <a:spLocks/>
          </p:cNvSpPr>
          <p:nvPr/>
        </p:nvSpPr>
        <p:spPr>
          <a:xfrm>
            <a:off x="275482" y="3064076"/>
            <a:ext cx="11885514" cy="86637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896" spc="-153">
                <a:solidFill>
                  <a:schemeClr val="tx1"/>
                </a:solidFill>
                <a:latin typeface="Segoe UI Semibold" panose="020B0702040204020203" pitchFamily="34" charset="0"/>
                <a:cs typeface="Segoe UI Semibold" panose="020B0702040204020203" pitchFamily="34" charset="0"/>
              </a:rPr>
              <a:t>The world is changing</a:t>
            </a:r>
          </a:p>
        </p:txBody>
      </p:sp>
    </p:spTree>
    <p:extLst>
      <p:ext uri="{BB962C8B-B14F-4D97-AF65-F5344CB8AC3E}">
        <p14:creationId xmlns:p14="http://schemas.microsoft.com/office/powerpoint/2010/main" val="8947091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610"/>
                                        </p:tgtEl>
                                        <p:attrNameLst>
                                          <p:attrName>style.visibility</p:attrName>
                                        </p:attrNameLst>
                                      </p:cBhvr>
                                      <p:to>
                                        <p:strVal val="visible"/>
                                      </p:to>
                                    </p:set>
                                    <p:animEffect transition="in" filter="fade">
                                      <p:cBhvr>
                                        <p:cTn id="13" dur="500"/>
                                        <p:tgtEl>
                                          <p:spTgt spid="610"/>
                                        </p:tgtEl>
                                      </p:cBhvr>
                                    </p:animEffect>
                                  </p:childTnLst>
                                </p:cTn>
                              </p:par>
                              <p:par>
                                <p:cTn id="14" presetID="35" presetClass="path" presetSubtype="0" accel="100000" autoRev="1" fill="hold" grpId="1" nodeType="withEffect">
                                  <p:stCondLst>
                                    <p:cond delay="0"/>
                                  </p:stCondLst>
                                  <p:childTnLst>
                                    <p:animMotion origin="layout" path="M 0 0 L 0 0.09375 " pathEditMode="relative" rAng="0" ptsTypes="AA">
                                      <p:cBhvr>
                                        <p:cTn id="15" dur="750" fill="hold"/>
                                        <p:tgtEl>
                                          <p:spTgt spid="610"/>
                                        </p:tgtEl>
                                        <p:attrNameLst>
                                          <p:attrName>ppt_x</p:attrName>
                                          <p:attrName>ppt_y</p:attrName>
                                        </p:attrNameLst>
                                      </p:cBhvr>
                                      <p:rCtr x="0"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noFill/>
          <a:ln>
            <a:noFill/>
          </a:ln>
        </p:spPr>
        <p:txBody>
          <a:bodyPr/>
          <a:lstStyle/>
          <a:p>
            <a:pPr lvl="0"/>
            <a:r>
              <a:rPr lang="en-US" cap="none"/>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4294967295"/>
          </p:nvPr>
        </p:nvSpPr>
        <p:spPr>
          <a:xfrm>
            <a:off x="434974" y="1827919"/>
            <a:ext cx="4259263" cy="1261884"/>
          </a:xfrm>
        </p:spPr>
        <p:txBody>
          <a:bodyPr/>
          <a:lstStyle/>
          <a:p>
            <a:pPr marL="0" lvl="1" indent="-285750" defTabSz="932597">
              <a:lnSpc>
                <a:spcPct val="90000"/>
              </a:lnSpc>
              <a:spcBef>
                <a:spcPts val="600"/>
              </a:spcBef>
              <a:spcAft>
                <a:spcPts val="600"/>
              </a:spcAft>
              <a:defRPr/>
            </a:pPr>
            <a:r>
              <a:rPr lang="en-US" sz="1600">
                <a:solidFill>
                  <a:schemeClr val="tx1"/>
                </a:solidFill>
                <a:latin typeface="+mj-lt"/>
                <a:cs typeface="Segoe UI Semilight" charset="0"/>
              </a:rPr>
              <a:t>Put your data where your users are in minutes </a:t>
            </a:r>
          </a:p>
          <a:p>
            <a:pPr marL="0" lvl="1" indent="-285750" defTabSz="932597">
              <a:lnSpc>
                <a:spcPct val="90000"/>
              </a:lnSpc>
              <a:spcBef>
                <a:spcPts val="600"/>
              </a:spcBef>
              <a:spcAft>
                <a:spcPts val="600"/>
              </a:spcAft>
              <a:defRPr/>
            </a:pPr>
            <a:r>
              <a:rPr lang="en-US" sz="1600">
                <a:solidFill>
                  <a:schemeClr val="tx1"/>
                </a:solidFill>
                <a:latin typeface="+mj-lt"/>
                <a:cs typeface="Segoe UI Semilight" charset="0"/>
              </a:rPr>
              <a:t>Automatically replicate all your data around the world, and across more regions than Amazon and Google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68714" y="3253246"/>
            <a:ext cx="4254436" cy="1306041"/>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600"/>
              </a:spcBef>
              <a:spcAft>
                <a:spcPts val="600"/>
              </a:spcAft>
              <a:buClr>
                <a:srgbClr val="0078D7"/>
              </a:buClr>
              <a:buNone/>
            </a:pPr>
            <a:r>
              <a:rPr lang="en-US" sz="1632">
                <a:solidFill>
                  <a:schemeClr val="tx2"/>
                </a:solidFill>
                <a:latin typeface="Segoe UI" panose="020B0502040204020203" pitchFamily="34" charset="0"/>
                <a:ea typeface="Segoe UI Semilight" charset="0"/>
                <a:cs typeface="Segoe UI" panose="020B0502040204020203" pitchFamily="34" charset="0"/>
              </a:rPr>
              <a:t>Available in </a:t>
            </a:r>
            <a:r>
              <a:rPr lang="en-US" sz="1632">
                <a:solidFill>
                  <a:schemeClr val="tx2"/>
                </a:solidFill>
                <a:latin typeface="Segoe UI" panose="020B0502040204020203" pitchFamily="34" charset="0"/>
                <a:ea typeface="Segoe UI Semilight" charset="0"/>
                <a:cs typeface="Segoe UI" panose="020B0502040204020203" pitchFamily="34" charset="0"/>
                <a:hlinkClick r:id="rId3"/>
              </a:rPr>
              <a:t>all Azure regions</a:t>
            </a:r>
            <a:endParaRPr lang="en-US" sz="1632">
              <a:solidFill>
                <a:schemeClr val="tx2"/>
              </a:solidFill>
              <a:latin typeface="Segoe UI" panose="020B0502040204020203" pitchFamily="34" charset="0"/>
              <a:ea typeface="Segoe UI Semilight" charset="0"/>
              <a:cs typeface="Segoe UI" panose="020B0502040204020203" pitchFamily="34" charset="0"/>
            </a:endParaRPr>
          </a:p>
          <a:p>
            <a:pPr marL="0" indent="0" defTabSz="932597">
              <a:spcBef>
                <a:spcPts val="600"/>
              </a:spcBef>
              <a:spcAft>
                <a:spcPts val="600"/>
              </a:spcAft>
              <a:buClr>
                <a:srgbClr val="0078D7"/>
              </a:buClr>
              <a:buNone/>
            </a:pPr>
            <a:r>
              <a:rPr lang="en-US" sz="1632">
                <a:solidFill>
                  <a:schemeClr val="tx2"/>
                </a:solidFill>
                <a:latin typeface="Segoe UI" panose="020B0502040204020203" pitchFamily="34" charset="0"/>
                <a:ea typeface="Segoe UI Semilight" charset="0"/>
                <a:cs typeface="Segoe UI" panose="020B0502040204020203" pitchFamily="34" charset="0"/>
              </a:rPr>
              <a:t>Manual and automatic failover</a:t>
            </a:r>
          </a:p>
          <a:p>
            <a:pPr marL="0" indent="0" defTabSz="932597">
              <a:spcBef>
                <a:spcPts val="600"/>
              </a:spcBef>
              <a:buClr>
                <a:srgbClr val="0078D7"/>
              </a:buClr>
              <a:buNone/>
            </a:pPr>
            <a:r>
              <a:rPr lang="en-US" sz="1632">
                <a:solidFill>
                  <a:schemeClr val="tx2"/>
                </a:solidFill>
                <a:latin typeface="Segoe UI" panose="020B0502040204020203" pitchFamily="34" charset="0"/>
                <a:ea typeface="Segoe UI Semilight" charset="0"/>
                <a:cs typeface="Segoe UI" panose="020B0502040204020203" pitchFamily="34" charset="0"/>
              </a:rPr>
              <a:t>Automatic &amp; synchronous </a:t>
            </a:r>
            <a:br>
              <a:rPr lang="en-US" sz="1632">
                <a:solidFill>
                  <a:schemeClr val="tx2"/>
                </a:solidFill>
                <a:latin typeface="Segoe UI" panose="020B0502040204020203" pitchFamily="34" charset="0"/>
                <a:ea typeface="Segoe UI Semilight" charset="0"/>
                <a:cs typeface="Segoe UI" panose="020B0502040204020203" pitchFamily="34" charset="0"/>
              </a:rPr>
            </a:br>
            <a:r>
              <a:rPr lang="en-US" sz="1632">
                <a:solidFill>
                  <a:schemeClr val="tx2"/>
                </a:solidFill>
                <a:latin typeface="Segoe UI" panose="020B0502040204020203" pitchFamily="34" charset="0"/>
                <a:ea typeface="Segoe UI Semilight" charset="0"/>
                <a:cs typeface="Segoe UI" panose="020B0502040204020203" pitchFamily="34" charset="0"/>
              </a:rPr>
              <a:t>multi-region replication</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959128" y="1781974"/>
            <a:ext cx="3430576" cy="3430576"/>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chemeClr val="bg2"/>
            </a:solidFill>
            <a:ln w="12700" cap="flat" cmpd="sng" algn="ctr">
              <a:solidFill>
                <a:schemeClr val="bg1">
                  <a:lumMod val="50000"/>
                </a:schemeClr>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lumMod val="75000"/>
                  </a:srgbClr>
                </a:solidFill>
                <a:latin typeface="Segoe UI Semilight"/>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grpSp>
    </p:spTree>
    <p:extLst>
      <p:ext uri="{BB962C8B-B14F-4D97-AF65-F5344CB8AC3E}">
        <p14:creationId xmlns:p14="http://schemas.microsoft.com/office/powerpoint/2010/main" val="210098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p:txBody>
          <a:bodyPr/>
          <a:lstStyle/>
          <a:p>
            <a:r>
              <a:rPr lang="en-US" cap="none"/>
              <a:t>Elastic scale out of storage and throughput</a:t>
            </a:r>
          </a:p>
        </p:txBody>
      </p:sp>
      <p:grpSp>
        <p:nvGrpSpPr>
          <p:cNvPr id="4" name="Group 3"/>
          <p:cNvGrpSpPr/>
          <p:nvPr/>
        </p:nvGrpSpPr>
        <p:grpSpPr>
          <a:xfrm>
            <a:off x="6604713" y="1590985"/>
            <a:ext cx="4828138" cy="3579033"/>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tx2"/>
              </a:solidFill>
              <a:prstDash val="dash"/>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Semilight"/>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836">
                <a:solidFill>
                  <a:srgbClr val="0078D7"/>
                </a:solidFill>
                <a:latin typeface="Segoe UI Ligh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836">
                <a:solidFill>
                  <a:srgbClr val="0078D7"/>
                </a:solidFill>
                <a:latin typeface="Segoe UI Ligh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836">
                <a:solidFill>
                  <a:srgbClr val="0078D7"/>
                </a:solidFill>
                <a:latin typeface="Segoe UI Light"/>
                <a:ea typeface="Segoe UI" pitchFamily="34" charset="0"/>
                <a:cs typeface="Segoe UI"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tx2"/>
              </a:solidFill>
              <a:prstDash val="dash"/>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Semilight"/>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chemeClr val="bg2"/>
                </a:solid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chemeClr val="bg2"/>
                </a:solid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chemeClr val="bg2"/>
                </a:solid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0225" eaLnBrk="0" fontAlgn="base" hangingPunct="0">
                    <a:spcBef>
                      <a:spcPct val="0"/>
                    </a:spcBef>
                    <a:spcAft>
                      <a:spcPct val="0"/>
                    </a:spcAft>
                    <a:defRPr/>
                  </a:pPr>
                  <a:endParaRPr lang="en-US" sz="1836" kern="0">
                    <a:solidFill>
                      <a:srgbClr val="FFFFFF"/>
                    </a:solidFill>
                    <a:latin typeface="Segoe UI" panose="020B0502040204020203"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35931" y="1785060"/>
            <a:ext cx="4527617" cy="1279111"/>
          </a:xfrm>
          <a:prstGeom prst="rect">
            <a:avLst/>
          </a:prstGeom>
          <a:noFill/>
        </p:spPr>
        <p:txBody>
          <a:bodyPr vert="horz" wrap="square" lIns="93260" tIns="46630" rIns="93260" bIns="4663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563"/>
            <a:r>
              <a:rPr lang="en-US" sz="1600">
                <a:solidFill>
                  <a:schemeClr val="tx1"/>
                </a:solidFill>
                <a:latin typeface="+mj-lt"/>
                <a:ea typeface="+mn-ea"/>
                <a:cs typeface="Segoe UI Semilight" charset="0"/>
              </a:rPr>
              <a:t>Scales as your apps’ needs change</a:t>
            </a:r>
          </a:p>
          <a:p>
            <a:pPr marL="0" lvl="1" indent="0" defTabSz="932597">
              <a:spcBef>
                <a:spcPts val="600"/>
              </a:spcBef>
              <a:spcAft>
                <a:spcPts val="600"/>
              </a:spcAft>
              <a:buNone/>
              <a:defRPr/>
            </a:pPr>
            <a:r>
              <a:rPr lang="en-US" sz="1600">
                <a:latin typeface="Segoe UI" panose="020B0502040204020203" pitchFamily="34" charset="0"/>
                <a:cs typeface="Segoe UI" panose="020B0502040204020203" pitchFamily="34" charset="0"/>
              </a:rPr>
              <a:t>Independently and elastically scale storage and throughput across regions—even during unpredictable traffic bursts—with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35929" y="3248879"/>
            <a:ext cx="4805913" cy="1306041"/>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600"/>
              </a:spcBef>
              <a:spcAft>
                <a:spcPts val="600"/>
              </a:spcAft>
              <a:buClr>
                <a:srgbClr val="0078D7"/>
              </a:buClr>
              <a:buNone/>
            </a:pPr>
            <a:r>
              <a:rPr lang="en-US" sz="1632">
                <a:solidFill>
                  <a:schemeClr val="tx2"/>
                </a:solidFill>
                <a:latin typeface="Segoe UI" panose="020B0502040204020203" pitchFamily="34" charset="0"/>
                <a:cs typeface="Segoe UI" panose="020B0502040204020203" pitchFamily="34" charset="0"/>
              </a:rPr>
              <a:t>Elastically scale throughput from 10 to 100s of millions of requests/sec across multiple regions</a:t>
            </a:r>
          </a:p>
          <a:p>
            <a:pPr marL="0" indent="0" defTabSz="932597">
              <a:spcBef>
                <a:spcPts val="600"/>
              </a:spcBef>
              <a:spcAft>
                <a:spcPts val="600"/>
              </a:spcAft>
              <a:buClr>
                <a:srgbClr val="0078D7"/>
              </a:buClr>
              <a:buNone/>
            </a:pPr>
            <a:r>
              <a:rPr lang="en-US" sz="1632">
                <a:solidFill>
                  <a:schemeClr val="tx2"/>
                </a:solidFill>
                <a:latin typeface="Segoe UI" panose="020B0502040204020203" pitchFamily="34" charset="0"/>
                <a:cs typeface="Segoe UI" panose="020B0502040204020203" pitchFamily="34" charset="0"/>
              </a:rPr>
              <a:t>Support for requests/sec for different workloads</a:t>
            </a:r>
          </a:p>
          <a:p>
            <a:pPr marL="0" indent="0" defTabSz="932597">
              <a:spcBef>
                <a:spcPts val="600"/>
              </a:spcBef>
              <a:buClr>
                <a:srgbClr val="0078D7"/>
              </a:buClr>
              <a:buNone/>
            </a:pPr>
            <a:r>
              <a:rPr lang="en-US" sz="1632">
                <a:solidFill>
                  <a:schemeClr val="tx2"/>
                </a:solidFill>
                <a:latin typeface="Segoe UI" panose="020B0502040204020203" pitchFamily="34" charset="0"/>
                <a:cs typeface="Segoe UI" panose="020B0502040204020203" pitchFamily="34" charset="0"/>
              </a:rPr>
              <a:t>Pay only for the throughput and storage you need</a:t>
            </a:r>
          </a:p>
        </p:txBody>
      </p:sp>
      <p:sp>
        <p:nvSpPr>
          <p:cNvPr id="2" name="TextBox 1"/>
          <p:cNvSpPr txBox="1"/>
          <p:nvPr/>
        </p:nvSpPr>
        <p:spPr>
          <a:xfrm>
            <a:off x="11112951" y="3896447"/>
            <a:ext cx="376751" cy="647165"/>
          </a:xfrm>
          <a:prstGeom prst="rect">
            <a:avLst/>
          </a:prstGeom>
          <a:noFill/>
        </p:spPr>
        <p:txBody>
          <a:bodyPr wrap="none" lIns="186521" tIns="149217" rIns="186521" bIns="149217" rtlCol="0">
            <a:spAutoFit/>
          </a:bodyPr>
          <a:lstStyle/>
          <a:p>
            <a:pPr defTabSz="932597">
              <a:lnSpc>
                <a:spcPct val="90000"/>
              </a:lnSpc>
              <a:spcAft>
                <a:spcPts val="612"/>
              </a:spcAft>
            </a:pPr>
            <a:endParaRPr lang="en-US" sz="2448">
              <a:gradFill>
                <a:gsLst>
                  <a:gs pos="2917">
                    <a:srgbClr val="505050"/>
                  </a:gs>
                  <a:gs pos="30000">
                    <a:srgbClr val="505050"/>
                  </a:gs>
                </a:gsLst>
                <a:lin ang="5400000" scaled="0"/>
              </a:gradFill>
              <a:latin typeface="Segoe UI Semilight"/>
            </a:endParaRPr>
          </a:p>
        </p:txBody>
      </p:sp>
    </p:spTree>
    <p:extLst>
      <p:ext uri="{BB962C8B-B14F-4D97-AF65-F5344CB8AC3E}">
        <p14:creationId xmlns:p14="http://schemas.microsoft.com/office/powerpoint/2010/main" val="129935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p:txBody>
          <a:bodyPr/>
          <a:lstStyle/>
          <a:p>
            <a:r>
              <a:rPr lang="en-US" cap="none"/>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4294967295"/>
          </p:nvPr>
        </p:nvSpPr>
        <p:spPr>
          <a:xfrm>
            <a:off x="446357" y="1827919"/>
            <a:ext cx="4262600" cy="1815946"/>
          </a:xfrm>
        </p:spPr>
        <p:txBody>
          <a:bodyPr/>
          <a:lstStyle/>
          <a:p>
            <a:pPr defTabSz="932563">
              <a:lnSpc>
                <a:spcPct val="90000"/>
              </a:lnSpc>
              <a:spcBef>
                <a:spcPct val="20000"/>
              </a:spcBef>
              <a:spcAft>
                <a:spcPts val="0"/>
              </a:spcAft>
            </a:pPr>
            <a:r>
              <a:rPr lang="en-US" sz="1600" b="1">
                <a:solidFill>
                  <a:schemeClr val="tx1"/>
                </a:solidFill>
                <a:latin typeface="+mj-lt"/>
                <a:cs typeface="Segoe UI Semilight" charset="0"/>
              </a:rPr>
              <a:t>Provide users around the world with fast </a:t>
            </a:r>
            <a:br>
              <a:rPr lang="en-US" sz="1600" b="1">
                <a:solidFill>
                  <a:schemeClr val="tx1"/>
                </a:solidFill>
                <a:latin typeface="+mj-lt"/>
                <a:cs typeface="Segoe UI Semilight" charset="0"/>
              </a:rPr>
            </a:br>
            <a:r>
              <a:rPr lang="en-US" sz="1600" b="1">
                <a:solidFill>
                  <a:schemeClr val="tx1"/>
                </a:solidFill>
                <a:latin typeface="+mj-lt"/>
                <a:cs typeface="Segoe UI Semilight" charset="0"/>
              </a:rPr>
              <a:t>access to data</a:t>
            </a:r>
          </a:p>
          <a:p>
            <a:endParaRPr lang="en-US"/>
          </a:p>
          <a:p>
            <a:r>
              <a:rPr lang="en-US" sz="1600">
                <a:solidFill>
                  <a:schemeClr val="tx2"/>
                </a:solidFill>
                <a:latin typeface="Segoe UI" panose="020B0502040204020203" pitchFamily="34" charset="0"/>
                <a:cs typeface="Segoe UI" panose="020B0502040204020203" pitchFamily="34" charset="0"/>
              </a:rPr>
              <a:t>Serve &lt;10 ms read and &lt;15 ms write requests at the 99th percentile from the region nearest to users, while delivering data globally </a:t>
            </a:r>
          </a:p>
        </p:txBody>
      </p:sp>
      <p:grpSp>
        <p:nvGrpSpPr>
          <p:cNvPr id="2" name="Group 1"/>
          <p:cNvGrpSpPr/>
          <p:nvPr/>
        </p:nvGrpSpPr>
        <p:grpSpPr>
          <a:xfrm>
            <a:off x="7000078" y="1691987"/>
            <a:ext cx="3449288" cy="3178524"/>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chemeClr val="bg2"/>
              </a:solidFill>
              <a:ln w="19050" cap="flat" cmpd="sng" algn="ctr">
                <a:solidFill>
                  <a:srgbClr val="0177D7"/>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srgbClr val="505050"/>
                  </a:solidFill>
                  <a:latin typeface="Segoe UI Semilight"/>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Semilight"/>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Semilight"/>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Semilight"/>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Semilight"/>
              </a:endParaRPr>
            </a:p>
          </p:txBody>
        </p:sp>
      </p:grpSp>
    </p:spTree>
    <p:extLst>
      <p:ext uri="{BB962C8B-B14F-4D97-AF65-F5344CB8AC3E}">
        <p14:creationId xmlns:p14="http://schemas.microsoft.com/office/powerpoint/2010/main" val="79218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26696" y="4440318"/>
            <a:ext cx="3841870" cy="1107029"/>
            <a:chOff x="1692127" y="4408240"/>
            <a:chExt cx="3766869" cy="1085421"/>
          </a:xfrm>
        </p:grpSpPr>
        <p:sp>
          <p:nvSpPr>
            <p:cNvPr id="32" name="Rectangle 31"/>
            <p:cNvSpPr/>
            <p:nvPr/>
          </p:nvSpPr>
          <p:spPr>
            <a:xfrm>
              <a:off x="1719403" y="4408240"/>
              <a:ext cx="618860" cy="618860"/>
            </a:xfrm>
            <a:prstGeom prst="rect">
              <a:avLst/>
            </a:prstGeom>
            <a:solidFill>
              <a:schemeClr val="bg2"/>
            </a:solidFill>
            <a:ln w="1905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37" name="TextBox 36"/>
            <p:cNvSpPr txBox="1"/>
            <p:nvPr/>
          </p:nvSpPr>
          <p:spPr>
            <a:xfrm>
              <a:off x="1692127" y="5150169"/>
              <a:ext cx="631712" cy="343492"/>
            </a:xfrm>
            <a:prstGeom prst="rect">
              <a:avLst/>
            </a:prstGeom>
            <a:noFill/>
          </p:spPr>
          <p:txBody>
            <a:bodyPr wrap="none" lIns="0" rIns="0" rtlCol="0">
              <a:spAutoFit/>
            </a:bodyPr>
            <a:lstStyle/>
            <a:p>
              <a:pPr algn="ctr" defTabSz="932597"/>
              <a:r>
                <a:rPr lang="en-US" sz="1632" b="1">
                  <a:solidFill>
                    <a:srgbClr val="0078D7"/>
                  </a:solidFill>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chemeClr val="bg2"/>
            </a:solidFill>
            <a:ln w="19050" cap="flat" cmpd="sng" algn="ctr">
              <a:solidFill>
                <a:schemeClr val="tx1">
                  <a:alpha val="85000"/>
                </a:schemeClr>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38" name="TextBox 37"/>
            <p:cNvSpPr txBox="1"/>
            <p:nvPr/>
          </p:nvSpPr>
          <p:spPr>
            <a:xfrm>
              <a:off x="3712941" y="5150169"/>
              <a:ext cx="1746055" cy="343492"/>
            </a:xfrm>
            <a:prstGeom prst="rect">
              <a:avLst/>
            </a:prstGeom>
            <a:noFill/>
          </p:spPr>
          <p:txBody>
            <a:bodyPr wrap="none" lIns="0" rIns="0" rtlCol="0">
              <a:spAutoFit/>
            </a:bodyPr>
            <a:lstStyle/>
            <a:p>
              <a:pPr algn="ctr" defTabSz="932597"/>
              <a:r>
                <a:rPr lang="en-US" sz="1632" b="1">
                  <a:solidFill>
                    <a:srgbClr val="0078D7"/>
                  </a:solidFill>
                  <a:latin typeface="Segoe UI Semibold" charset="0"/>
                  <a:ea typeface="Segoe UI Semibold" charset="0"/>
                  <a:cs typeface="Segoe UI Semibold" charset="0"/>
                </a:rPr>
                <a:t>Bounded-stateless</a:t>
              </a:r>
            </a:p>
          </p:txBody>
        </p:sp>
      </p:grpSp>
      <p:sp>
        <p:nvSpPr>
          <p:cNvPr id="34" name="Rectangle: Rounded Corners 95"/>
          <p:cNvSpPr/>
          <p:nvPr/>
        </p:nvSpPr>
        <p:spPr>
          <a:xfrm>
            <a:off x="5928580" y="4440317"/>
            <a:ext cx="631180" cy="631180"/>
          </a:xfrm>
          <a:prstGeom prst="roundRect">
            <a:avLst>
              <a:gd name="adj" fmla="val 32189"/>
            </a:avLst>
          </a:prstGeom>
          <a:solidFill>
            <a:schemeClr val="bg2"/>
          </a:solidFill>
          <a:ln w="19050" cap="flat" cmpd="sng" algn="ctr">
            <a:solidFill>
              <a:schemeClr val="tx1">
                <a:alpha val="70000"/>
              </a:schemeClr>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39" name="TextBox 38"/>
          <p:cNvSpPr txBox="1"/>
          <p:nvPr/>
        </p:nvSpPr>
        <p:spPr>
          <a:xfrm>
            <a:off x="5884490" y="5197016"/>
            <a:ext cx="719362" cy="350330"/>
          </a:xfrm>
          <a:prstGeom prst="rect">
            <a:avLst/>
          </a:prstGeom>
          <a:noFill/>
        </p:spPr>
        <p:txBody>
          <a:bodyPr wrap="none" lIns="0" rIns="0" rtlCol="0">
            <a:spAutoFit/>
          </a:bodyPr>
          <a:lstStyle/>
          <a:p>
            <a:pPr algn="ctr" defTabSz="932597"/>
            <a:r>
              <a:rPr lang="en-US" sz="1632" b="1">
                <a:solidFill>
                  <a:srgbClr val="0078D7"/>
                </a:solidFill>
                <a:latin typeface="Segoe UI Semibold" charset="0"/>
                <a:ea typeface="Segoe UI Semibold" charset="0"/>
                <a:cs typeface="Segoe UI Semibold" charset="0"/>
              </a:rPr>
              <a:t>Session</a:t>
            </a:r>
          </a:p>
        </p:txBody>
      </p:sp>
      <p:grpSp>
        <p:nvGrpSpPr>
          <p:cNvPr id="7" name="Group 6"/>
          <p:cNvGrpSpPr/>
          <p:nvPr/>
        </p:nvGrpSpPr>
        <p:grpSpPr>
          <a:xfrm>
            <a:off x="7975764" y="4440416"/>
            <a:ext cx="2938304" cy="1106930"/>
            <a:chOff x="7819243" y="4408240"/>
            <a:chExt cx="2880958" cy="1085324"/>
          </a:xfrm>
        </p:grpSpPr>
        <p:sp>
          <p:nvSpPr>
            <p:cNvPr id="35" name="Rectangle: Rounded Corners 96"/>
            <p:cNvSpPr/>
            <p:nvPr/>
          </p:nvSpPr>
          <p:spPr>
            <a:xfrm>
              <a:off x="7858295" y="4408240"/>
              <a:ext cx="618860" cy="618860"/>
            </a:xfrm>
            <a:prstGeom prst="roundRect">
              <a:avLst>
                <a:gd name="adj" fmla="val 42704"/>
              </a:avLst>
            </a:prstGeom>
            <a:solidFill>
              <a:schemeClr val="bg2"/>
            </a:solidFill>
            <a:ln w="19050" cap="flat" cmpd="sng" algn="ctr">
              <a:solidFill>
                <a:schemeClr val="tx1">
                  <a:alpha val="55000"/>
                </a:schemeClr>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40" name="TextBox 39"/>
            <p:cNvSpPr txBox="1"/>
            <p:nvPr/>
          </p:nvSpPr>
          <p:spPr>
            <a:xfrm>
              <a:off x="7819243" y="5150072"/>
              <a:ext cx="1593513" cy="343492"/>
            </a:xfrm>
            <a:prstGeom prst="rect">
              <a:avLst/>
            </a:prstGeom>
            <a:noFill/>
          </p:spPr>
          <p:txBody>
            <a:bodyPr wrap="none" lIns="0" rIns="0" rtlCol="0">
              <a:spAutoFit/>
            </a:bodyPr>
            <a:lstStyle/>
            <a:p>
              <a:pPr algn="ctr" defTabSz="932597"/>
              <a:r>
                <a:rPr lang="en-US" sz="1632" b="1">
                  <a:solidFill>
                    <a:srgbClr val="0078D7"/>
                  </a:solidFill>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chemeClr val="bg2"/>
            </a:solidFill>
            <a:ln w="19050" cap="flat" cmpd="sng" algn="ctr">
              <a:solidFill>
                <a:schemeClr val="tx1">
                  <a:alpha val="40000"/>
                </a:schemeClr>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41" name="TextBox 40"/>
            <p:cNvSpPr txBox="1"/>
            <p:nvPr/>
          </p:nvSpPr>
          <p:spPr>
            <a:xfrm>
              <a:off x="9893955" y="5150072"/>
              <a:ext cx="806246" cy="343492"/>
            </a:xfrm>
            <a:prstGeom prst="rect">
              <a:avLst/>
            </a:prstGeom>
            <a:noFill/>
          </p:spPr>
          <p:txBody>
            <a:bodyPr wrap="none" lIns="0" rIns="0" rtlCol="0">
              <a:spAutoFit/>
            </a:bodyPr>
            <a:lstStyle/>
            <a:p>
              <a:pPr algn="ctr" defTabSz="932597"/>
              <a:r>
                <a:rPr lang="en-US" sz="1632" b="1">
                  <a:solidFill>
                    <a:srgbClr val="0078D7"/>
                  </a:solidFill>
                  <a:latin typeface="Segoe UI Semibold" charset="0"/>
                  <a:ea typeface="Segoe UI Semibold" charset="0"/>
                  <a:cs typeface="Segoe UI Semibold" charset="0"/>
                </a:rPr>
                <a:t>Eventual</a:t>
              </a:r>
            </a:p>
          </p:txBody>
        </p:sp>
      </p:grpSp>
      <p:grpSp>
        <p:nvGrpSpPr>
          <p:cNvPr id="8" name="Group 7"/>
          <p:cNvGrpSpPr/>
          <p:nvPr/>
        </p:nvGrpSpPr>
        <p:grpSpPr>
          <a:xfrm>
            <a:off x="1730445" y="5650267"/>
            <a:ext cx="8961120" cy="271365"/>
            <a:chOff x="1695810" y="5539981"/>
            <a:chExt cx="8786209"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695810" y="5673015"/>
              <a:ext cx="8786209" cy="0"/>
            </a:xfrm>
            <a:prstGeom prst="line">
              <a:avLst/>
            </a:prstGeom>
            <a:noFill/>
            <a:ln w="19050" cap="sq">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1"/>
            </a:solidFill>
            <a:ln w="19050" cap="flat" cmpd="sng" algn="ctr">
              <a:no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413709" y="216381"/>
            <a:ext cx="11563350" cy="773112"/>
          </a:xfrm>
        </p:spPr>
        <p:txBody>
          <a:bodyPr/>
          <a:lstStyle/>
          <a:p>
            <a:pPr lvl="0"/>
            <a:r>
              <a:rPr lang="en-US" cap="none"/>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4294967295"/>
          </p:nvPr>
        </p:nvSpPr>
        <p:spPr>
          <a:xfrm>
            <a:off x="442103" y="1615301"/>
            <a:ext cx="11887200" cy="246221"/>
          </a:xfrm>
        </p:spPr>
        <p:txBody>
          <a:bodyPr/>
          <a:lstStyle/>
          <a:p>
            <a:r>
              <a:rPr lang="en-US" sz="1600" b="1">
                <a:solidFill>
                  <a:schemeClr val="tx1"/>
                </a:solidFill>
                <a:latin typeface="+mj-lt"/>
                <a:cs typeface="Segoe UI Semilight" charset="0"/>
              </a:rPr>
              <a:t>Choose the best consistency model for your app</a:t>
            </a:r>
          </a:p>
        </p:txBody>
      </p:sp>
      <p:sp>
        <p:nvSpPr>
          <p:cNvPr id="2" name="Rectangle 1"/>
          <p:cNvSpPr/>
          <p:nvPr/>
        </p:nvSpPr>
        <p:spPr>
          <a:xfrm>
            <a:off x="344776" y="2183438"/>
            <a:ext cx="4939605" cy="1816266"/>
          </a:xfrm>
          <a:prstGeom prst="rect">
            <a:avLst/>
          </a:prstGeom>
        </p:spPr>
        <p:txBody>
          <a:bodyPr wrap="square">
            <a:spAutoFit/>
          </a:bodyPr>
          <a:lstStyle/>
          <a:p>
            <a:pPr defTabSz="932597">
              <a:lnSpc>
                <a:spcPct val="90000"/>
              </a:lnSpc>
              <a:spcBef>
                <a:spcPts val="600"/>
              </a:spcBef>
              <a:buClr>
                <a:srgbClr val="0177D7"/>
              </a:buClr>
            </a:pPr>
            <a:r>
              <a:rPr lang="en-US" sz="1600">
                <a:solidFill>
                  <a:schemeClr val="tx2"/>
                </a:solidFill>
                <a:latin typeface="Segoe UI" panose="020B0502040204020203" pitchFamily="34" charset="0"/>
                <a:ea typeface="Segoe UI Semilight" charset="0"/>
                <a:cs typeface="Segoe UI" panose="020B0502040204020203" pitchFamily="34" charset="0"/>
              </a:rPr>
              <a:t>Offers five consistency models</a:t>
            </a:r>
          </a:p>
          <a:p>
            <a:pPr defTabSz="932597">
              <a:lnSpc>
                <a:spcPct val="90000"/>
              </a:lnSpc>
              <a:spcBef>
                <a:spcPts val="600"/>
              </a:spcBef>
              <a:buClr>
                <a:srgbClr val="0177D7"/>
              </a:buClr>
            </a:pPr>
            <a:r>
              <a:rPr lang="en-US" sz="1600">
                <a:solidFill>
                  <a:schemeClr val="tx2"/>
                </a:solidFill>
                <a:latin typeface="Segoe UI" panose="020B0502040204020203" pitchFamily="34" charset="0"/>
                <a:ea typeface="Segoe UI Semilight" charset="0"/>
                <a:cs typeface="Segoe UI" panose="020B0502040204020203" pitchFamily="34" charset="0"/>
              </a:rPr>
              <a:t>Provides control over performance-consistency tradeoffs, backed by comprehensive SLAs</a:t>
            </a:r>
          </a:p>
          <a:p>
            <a:pPr defTabSz="932597">
              <a:lnSpc>
                <a:spcPct val="90000"/>
              </a:lnSpc>
              <a:spcBef>
                <a:spcPts val="600"/>
              </a:spcBef>
              <a:buClr>
                <a:srgbClr val="0177D7"/>
              </a:buClr>
            </a:pPr>
            <a:r>
              <a:rPr lang="en-US" sz="1600">
                <a:solidFill>
                  <a:schemeClr val="tx2"/>
                </a:solidFill>
                <a:latin typeface="Segoe UI" panose="020B0502040204020203" pitchFamily="34" charset="0"/>
                <a:ea typeface="Segoe UI Semilight" charset="0"/>
                <a:cs typeface="Segoe UI" panose="020B0502040204020203" pitchFamily="34" charset="0"/>
              </a:rPr>
              <a:t>An intuitive programming model offering low latency and high availability for your planet-scale app</a:t>
            </a:r>
          </a:p>
          <a:p>
            <a:pPr defTabSz="932597">
              <a:spcBef>
                <a:spcPts val="1428"/>
              </a:spcBef>
            </a:pPr>
            <a:endParaRPr lang="en-US" sz="1836">
              <a:solidFill>
                <a:schemeClr val="tx2"/>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90556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43595" y="5485015"/>
            <a:ext cx="13316261"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74298" y="342289"/>
            <a:ext cx="11887878" cy="917575"/>
          </a:xfrm>
        </p:spPr>
        <p:txBody>
          <a:bodyPr/>
          <a:lstStyle/>
          <a:p>
            <a:r>
              <a:rPr lang="en-US"/>
              <a:t>Multiple data models and APIs</a:t>
            </a:r>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7295" y="1615691"/>
            <a:ext cx="5835852" cy="606488"/>
          </a:xfrm>
        </p:spPr>
        <p:txBody>
          <a:bodyPr/>
          <a:lstStyle/>
          <a:p>
            <a:r>
              <a:rPr lang="en-US" sz="1632"/>
              <a:t>USE THE MODEL THAT FITS YOUR REQUIREMENTS, AND THE APIS, TOOLS, AND FRAMEWORKS YOU PREFER</a:t>
            </a:r>
          </a:p>
        </p:txBody>
      </p:sp>
      <p:pic>
        <p:nvPicPr>
          <p:cNvPr id="113"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069948" y="5262140"/>
            <a:ext cx="565143" cy="565143"/>
          </a:xfrm>
          <a:prstGeom prst="rect">
            <a:avLst/>
          </a:prstGeom>
          <a:solidFill>
            <a:schemeClr val="bg1"/>
          </a:solidFill>
          <a:extLst/>
        </p:spPr>
      </p:pic>
      <p:pic>
        <p:nvPicPr>
          <p:cNvPr id="114" name="Picture 113"/>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8873197" y="5041863"/>
            <a:ext cx="1123414" cy="440555"/>
          </a:xfrm>
          <a:prstGeom prst="rect">
            <a:avLst/>
          </a:prstGeom>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8603537" y="6053825"/>
            <a:ext cx="597975" cy="384671"/>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997726" y="5722363"/>
            <a:ext cx="509146" cy="482746"/>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grpSp>
      <p:sp>
        <p:nvSpPr>
          <p:cNvPr id="138" name="TextBox 137"/>
          <p:cNvSpPr txBox="1"/>
          <p:nvPr/>
        </p:nvSpPr>
        <p:spPr>
          <a:xfrm>
            <a:off x="4802082" y="6217801"/>
            <a:ext cx="1198721" cy="286306"/>
          </a:xfrm>
          <a:prstGeom prst="rect">
            <a:avLst/>
          </a:prstGeom>
          <a:noFill/>
        </p:spPr>
        <p:txBody>
          <a:bodyPr wrap="none" lIns="93260" rtlCol="0">
            <a:spAutoFit/>
          </a:bodyPr>
          <a:lstStyle/>
          <a:p>
            <a:pPr algn="ctr" defTabSz="932597">
              <a:defRPr/>
            </a:pPr>
            <a:r>
              <a:rPr lang="en-US" sz="1224">
                <a:solidFill>
                  <a:srgbClr val="0078D7"/>
                </a:solidFill>
                <a:latin typeface="Segoe UI Semilight" charset="0"/>
                <a:ea typeface="Segoe UI Semilight" charset="0"/>
                <a:cs typeface="Segoe UI Semilight" charset="0"/>
              </a:rPr>
              <a:t>Column-family</a:t>
            </a:r>
          </a:p>
        </p:txBody>
      </p:sp>
      <p:sp>
        <p:nvSpPr>
          <p:cNvPr id="139" name="TextBox 138"/>
          <p:cNvSpPr txBox="1"/>
          <p:nvPr/>
        </p:nvSpPr>
        <p:spPr>
          <a:xfrm>
            <a:off x="6871711" y="6214081"/>
            <a:ext cx="904436" cy="286306"/>
          </a:xfrm>
          <a:prstGeom prst="rect">
            <a:avLst/>
          </a:prstGeom>
          <a:noFill/>
        </p:spPr>
        <p:txBody>
          <a:bodyPr wrap="none" lIns="93260" rtlCol="0">
            <a:spAutoFit/>
          </a:bodyPr>
          <a:lstStyle/>
          <a:p>
            <a:pPr algn="ctr" defTabSz="932597">
              <a:defRPr/>
            </a:pPr>
            <a:r>
              <a:rPr lang="en-US" sz="1224">
                <a:solidFill>
                  <a:srgbClr val="0078D7"/>
                </a:solidFill>
                <a:latin typeface="Segoe UI Semilight" charset="0"/>
                <a:ea typeface="Segoe UI Semilight" charset="0"/>
                <a:cs typeface="Segoe UI Semilight" charset="0"/>
              </a:rPr>
              <a:t>Document</a:t>
            </a:r>
          </a:p>
        </p:txBody>
      </p:sp>
      <p:sp>
        <p:nvSpPr>
          <p:cNvPr id="141" name="TextBox 140"/>
          <p:cNvSpPr txBox="1"/>
          <p:nvPr/>
        </p:nvSpPr>
        <p:spPr>
          <a:xfrm>
            <a:off x="7175699" y="4980525"/>
            <a:ext cx="819158" cy="280718"/>
          </a:xfrm>
          <a:prstGeom prst="rect">
            <a:avLst/>
          </a:prstGeom>
          <a:noFill/>
        </p:spPr>
        <p:txBody>
          <a:bodyPr wrap="square" rtlCol="0" anchor="ctr">
            <a:spAutoFit/>
          </a:bodyPr>
          <a:lstStyle/>
          <a:p>
            <a:r>
              <a:rPr lang="en-US" sz="1224">
                <a:solidFill>
                  <a:schemeClr val="tx2"/>
                </a:solidFill>
              </a:rPr>
              <a:t>Table API</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971740" y="5933852"/>
            <a:ext cx="741392" cy="127127"/>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148954" y="5950231"/>
            <a:ext cx="656552" cy="438068"/>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a:endParaRPr>
            </a:p>
          </p:txBody>
        </p:sp>
      </p:grpSp>
      <p:sp>
        <p:nvSpPr>
          <p:cNvPr id="158" name="TextBox 157"/>
          <p:cNvSpPr txBox="1"/>
          <p:nvPr/>
        </p:nvSpPr>
        <p:spPr>
          <a:xfrm>
            <a:off x="3053489" y="6481353"/>
            <a:ext cx="853688" cy="286306"/>
          </a:xfrm>
          <a:prstGeom prst="rect">
            <a:avLst/>
          </a:prstGeom>
          <a:noFill/>
        </p:spPr>
        <p:txBody>
          <a:bodyPr wrap="none" lIns="93260" rtlCol="0">
            <a:spAutoFit/>
          </a:bodyPr>
          <a:lstStyle/>
          <a:p>
            <a:pPr algn="ctr" defTabSz="932597">
              <a:defRPr/>
            </a:pPr>
            <a:r>
              <a:rPr lang="en-US" sz="1224">
                <a:solidFill>
                  <a:srgbClr val="0078D7"/>
                </a:solidFill>
                <a:latin typeface="Segoe UI Semilight" charset="0"/>
                <a:ea typeface="Segoe UI Semilight" charset="0"/>
                <a:cs typeface="Segoe UI Semilight" charset="0"/>
              </a:rPr>
              <a:t>Key-value</a:t>
            </a:r>
          </a:p>
        </p:txBody>
      </p:sp>
      <p:grpSp>
        <p:nvGrpSpPr>
          <p:cNvPr id="159" name="Group 158">
            <a:extLst>
              <a:ext uri="{FF2B5EF4-FFF2-40B4-BE49-F238E27FC236}">
                <a16:creationId xmlns:a16="http://schemas.microsoft.com/office/drawing/2014/main" id="{7A600788-CDB1-43E6-B779-EB496C428ED0}"/>
              </a:ext>
            </a:extLst>
          </p:cNvPr>
          <p:cNvGrpSpPr/>
          <p:nvPr/>
        </p:nvGrpSpPr>
        <p:grpSpPr>
          <a:xfrm>
            <a:off x="6675069" y="4896182"/>
            <a:ext cx="503967" cy="449402"/>
            <a:chOff x="8276702" y="3303923"/>
            <a:chExt cx="657427" cy="586247"/>
          </a:xfrm>
        </p:grpSpPr>
        <p:sp>
          <p:nvSpPr>
            <p:cNvPr id="160" name="Hexagon 159">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err="1">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62"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err="1">
                  <a:gradFill>
                    <a:gsLst>
                      <a:gs pos="0">
                        <a:srgbClr val="FFFFFF"/>
                      </a:gs>
                      <a:gs pos="100000">
                        <a:srgbClr val="FFFFFF"/>
                      </a:gs>
                    </a:gsLst>
                    <a:lin ang="5400000" scaled="0"/>
                  </a:gradFill>
                  <a:cs typeface="Segoe UI" pitchFamily="34" charset="0"/>
                </a:endParaRPr>
              </a:p>
            </p:txBody>
          </p:sp>
          <p:sp>
            <p:nvSpPr>
              <p:cNvPr id="163"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err="1">
                  <a:gradFill>
                    <a:gsLst>
                      <a:gs pos="0">
                        <a:srgbClr val="FFFFFF"/>
                      </a:gs>
                      <a:gs pos="100000">
                        <a:srgbClr val="FFFFFF"/>
                      </a:gs>
                    </a:gsLst>
                    <a:lin ang="5400000" scaled="0"/>
                  </a:gradFill>
                  <a:cs typeface="Segoe UI" pitchFamily="34" charset="0"/>
                </a:endParaRPr>
              </a:p>
            </p:txBody>
          </p:sp>
          <p:sp>
            <p:nvSpPr>
              <p:cNvPr id="164"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err="1">
                  <a:gradFill>
                    <a:gsLst>
                      <a:gs pos="0">
                        <a:srgbClr val="FFFFFF"/>
                      </a:gs>
                      <a:gs pos="100000">
                        <a:srgbClr val="FFFFFF"/>
                      </a:gs>
                    </a:gsLst>
                    <a:lin ang="5400000" scaled="0"/>
                  </a:gradFill>
                  <a:cs typeface="Segoe UI" pitchFamily="34" charset="0"/>
                </a:endParaRPr>
              </a:p>
            </p:txBody>
          </p:sp>
          <p:sp>
            <p:nvSpPr>
              <p:cNvPr id="165"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err="1">
                  <a:gradFill>
                    <a:gsLst>
                      <a:gs pos="0">
                        <a:srgbClr val="FFFFFF"/>
                      </a:gs>
                      <a:gs pos="100000">
                        <a:srgbClr val="FFFFFF"/>
                      </a:gs>
                    </a:gsLst>
                    <a:lin ang="5400000" scaled="0"/>
                  </a:gradFill>
                  <a:cs typeface="Segoe UI" pitchFamily="34" charset="0"/>
                </a:endParaRPr>
              </a:p>
            </p:txBody>
          </p:sp>
          <p:sp>
            <p:nvSpPr>
              <p:cNvPr id="166"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err="1">
                  <a:gradFill>
                    <a:gsLst>
                      <a:gs pos="0">
                        <a:srgbClr val="FFFFFF"/>
                      </a:gs>
                      <a:gs pos="100000">
                        <a:srgbClr val="FFFFFF"/>
                      </a:gs>
                    </a:gsLst>
                    <a:lin ang="5400000" scaled="0"/>
                  </a:gradFill>
                  <a:cs typeface="Segoe UI" pitchFamily="34" charset="0"/>
                </a:endParaRPr>
              </a:p>
            </p:txBody>
          </p:sp>
          <p:sp>
            <p:nvSpPr>
              <p:cNvPr id="167"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err="1">
                  <a:gradFill>
                    <a:gsLst>
                      <a:gs pos="0">
                        <a:srgbClr val="FFFFFF"/>
                      </a:gs>
                      <a:gs pos="100000">
                        <a:srgbClr val="FFFFFF"/>
                      </a:gs>
                    </a:gsLst>
                    <a:lin ang="5400000" scaled="0"/>
                  </a:gradFill>
                  <a:cs typeface="Segoe UI" pitchFamily="34" charset="0"/>
                </a:endParaRPr>
              </a:p>
            </p:txBody>
          </p:sp>
          <p:sp>
            <p:nvSpPr>
              <p:cNvPr id="168"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err="1">
                  <a:gradFill>
                    <a:gsLst>
                      <a:gs pos="0">
                        <a:srgbClr val="FFFFFF"/>
                      </a:gs>
                      <a:gs pos="100000">
                        <a:srgbClr val="FFFFFF"/>
                      </a:gs>
                    </a:gsLst>
                    <a:lin ang="5400000" scaled="0"/>
                  </a:gradFill>
                  <a:cs typeface="Segoe UI" pitchFamily="34" charset="0"/>
                </a:endParaRPr>
              </a:p>
            </p:txBody>
          </p:sp>
          <p:sp>
            <p:nvSpPr>
              <p:cNvPr id="169"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err="1">
                  <a:gradFill>
                    <a:gsLst>
                      <a:gs pos="0">
                        <a:srgbClr val="FFFFFF"/>
                      </a:gs>
                      <a:gs pos="100000">
                        <a:srgbClr val="FFFFFF"/>
                      </a:gs>
                    </a:gsLst>
                    <a:lin ang="5400000" scaled="0"/>
                  </a:gradFill>
                  <a:cs typeface="Segoe UI" pitchFamily="34" charset="0"/>
                </a:endParaRPr>
              </a:p>
            </p:txBody>
          </p:sp>
          <p:sp>
            <p:nvSpPr>
              <p:cNvPr id="170"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err="1">
                  <a:gradFill>
                    <a:gsLst>
                      <a:gs pos="0">
                        <a:srgbClr val="FFFFFF"/>
                      </a:gs>
                      <a:gs pos="100000">
                        <a:srgbClr val="FFFFFF"/>
                      </a:gs>
                    </a:gsLst>
                    <a:lin ang="5400000" scaled="0"/>
                  </a:gradFill>
                  <a:cs typeface="Segoe UI" pitchFamily="34" charset="0"/>
                </a:endParaRPr>
              </a:p>
            </p:txBody>
          </p:sp>
          <p:sp>
            <p:nvSpPr>
              <p:cNvPr id="171"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err="1">
                  <a:gradFill>
                    <a:gsLst>
                      <a:gs pos="0">
                        <a:srgbClr val="FFFFFF"/>
                      </a:gs>
                      <a:gs pos="100000">
                        <a:srgbClr val="FFFFFF"/>
                      </a:gs>
                    </a:gsLst>
                    <a:lin ang="5400000" scaled="0"/>
                  </a:gradFill>
                  <a:cs typeface="Segoe UI" pitchFamily="34" charset="0"/>
                </a:endParaRPr>
              </a:p>
            </p:txBody>
          </p:sp>
        </p:grpSp>
      </p:grpSp>
      <p:sp>
        <p:nvSpPr>
          <p:cNvPr id="172" name="TextBox 171">
            <a:extLst>
              <a:ext uri="{FF2B5EF4-FFF2-40B4-BE49-F238E27FC236}">
                <a16:creationId xmlns:a16="http://schemas.microsoft.com/office/drawing/2014/main" id="{166E4E6D-81DD-4AAB-9651-B66FA8B88360}"/>
              </a:ext>
            </a:extLst>
          </p:cNvPr>
          <p:cNvSpPr txBox="1"/>
          <p:nvPr/>
        </p:nvSpPr>
        <p:spPr>
          <a:xfrm>
            <a:off x="581968" y="5619474"/>
            <a:ext cx="819158" cy="286306"/>
          </a:xfrm>
          <a:prstGeom prst="rect">
            <a:avLst/>
          </a:prstGeom>
          <a:noFill/>
        </p:spPr>
        <p:txBody>
          <a:bodyPr wrap="square" rtlCol="0" anchor="ctr">
            <a:spAutoFit/>
          </a:bodyPr>
          <a:lstStyle/>
          <a:p>
            <a:pPr algn="ctr"/>
            <a:r>
              <a:rPr lang="en-US" sz="1224">
                <a:solidFill>
                  <a:schemeClr val="tx2"/>
                </a:solidFill>
                <a:latin typeface="Segoe UI Semilight" panose="020B0402040204020203" pitchFamily="34" charset="0"/>
                <a:cs typeface="Segoe UI Semilight" panose="020B0402040204020203" pitchFamily="34" charset="0"/>
              </a:rPr>
              <a:t>SQL</a:t>
            </a:r>
          </a:p>
        </p:txBody>
      </p:sp>
      <p:pic>
        <p:nvPicPr>
          <p:cNvPr id="173" name="Picture 172"/>
          <p:cNvPicPr>
            <a:picLocks noChangeAspect="1"/>
          </p:cNvPicPr>
          <p:nvPr/>
        </p:nvPicPr>
        <p:blipFill>
          <a:blip r:embed="rId5"/>
          <a:stretch>
            <a:fillRect/>
          </a:stretch>
        </p:blipFill>
        <p:spPr>
          <a:xfrm>
            <a:off x="2352998" y="5192459"/>
            <a:ext cx="643697" cy="426908"/>
          </a:xfrm>
          <a:prstGeom prst="rect">
            <a:avLst/>
          </a:prstGeom>
        </p:spPr>
      </p:pic>
      <p:sp>
        <p:nvSpPr>
          <p:cNvPr id="174" name="TextBox 173">
            <a:extLst>
              <a:ext uri="{FF2B5EF4-FFF2-40B4-BE49-F238E27FC236}">
                <a16:creationId xmlns:a16="http://schemas.microsoft.com/office/drawing/2014/main" id="{AD9C9A99-5A34-48F0-8113-90B132EF6B58}"/>
              </a:ext>
            </a:extLst>
          </p:cNvPr>
          <p:cNvSpPr txBox="1"/>
          <p:nvPr/>
        </p:nvSpPr>
        <p:spPr>
          <a:xfrm>
            <a:off x="4202566" y="5118987"/>
            <a:ext cx="1164088" cy="286306"/>
          </a:xfrm>
          <a:prstGeom prst="rect">
            <a:avLst/>
          </a:prstGeom>
          <a:noFill/>
        </p:spPr>
        <p:txBody>
          <a:bodyPr wrap="square" rtlCol="0" anchor="ctr">
            <a:spAutoFit/>
          </a:bodyPr>
          <a:lstStyle/>
          <a:p>
            <a:pPr algn="ctr"/>
            <a:r>
              <a:rPr lang="en-US" sz="1224">
                <a:solidFill>
                  <a:schemeClr val="tx2"/>
                </a:solidFill>
              </a:rPr>
              <a:t>MongoDB</a:t>
            </a:r>
          </a:p>
        </p:txBody>
      </p:sp>
      <p:sp>
        <p:nvSpPr>
          <p:cNvPr id="175" name="TextBox 174"/>
          <p:cNvSpPr txBox="1"/>
          <p:nvPr/>
        </p:nvSpPr>
        <p:spPr>
          <a:xfrm>
            <a:off x="8679716" y="6461092"/>
            <a:ext cx="610150" cy="286306"/>
          </a:xfrm>
          <a:prstGeom prst="rect">
            <a:avLst/>
          </a:prstGeom>
          <a:noFill/>
        </p:spPr>
        <p:txBody>
          <a:bodyPr wrap="none" lIns="93260" rtlCol="0">
            <a:spAutoFit/>
          </a:bodyPr>
          <a:lstStyle/>
          <a:p>
            <a:pPr algn="ctr" defTabSz="932597">
              <a:defRPr/>
            </a:pPr>
            <a:r>
              <a:rPr lang="en-US" sz="1224">
                <a:solidFill>
                  <a:srgbClr val="0078D7"/>
                </a:solidFill>
                <a:latin typeface="Segoe UI Semilight" charset="0"/>
                <a:ea typeface="Segoe UI Semilight" charset="0"/>
                <a:cs typeface="Segoe UI Semilight" charset="0"/>
              </a:rPr>
              <a:t>Graph</a:t>
            </a:r>
          </a:p>
        </p:txBody>
      </p:sp>
      <p:sp>
        <p:nvSpPr>
          <p:cNvPr id="2" name="Rectangle 1"/>
          <p:cNvSpPr/>
          <p:nvPr/>
        </p:nvSpPr>
        <p:spPr>
          <a:xfrm>
            <a:off x="327295" y="2323616"/>
            <a:ext cx="5835852" cy="2436612"/>
          </a:xfrm>
          <a:prstGeom prst="rect">
            <a:avLst/>
          </a:prstGeom>
        </p:spPr>
        <p:txBody>
          <a:bodyPr wrap="square">
            <a:spAutoFit/>
          </a:bodyPr>
          <a:lstStyle/>
          <a:p>
            <a:pPr>
              <a:spcBef>
                <a:spcPts val="1428"/>
              </a:spcBef>
              <a:buClr>
                <a:srgbClr val="0177D7"/>
              </a:buClr>
            </a:pPr>
            <a:r>
              <a:rPr lang="en-US" sz="1632">
                <a:latin typeface="Segoe UI Semilight" charset="0"/>
                <a:ea typeface="Segoe UI Semilight" charset="0"/>
                <a:cs typeface="Segoe UI Semilight" charset="0"/>
              </a:rPr>
              <a:t>Cosmos DB offers a multitude of APIs to access and query data including, SQL, various popular OSS APIs, and native support for NoSQL workloads.</a:t>
            </a:r>
          </a:p>
          <a:p>
            <a:pPr>
              <a:spcBef>
                <a:spcPts val="1428"/>
              </a:spcBef>
              <a:buClr>
                <a:srgbClr val="0177D7"/>
              </a:buClr>
            </a:pPr>
            <a:r>
              <a:rPr lang="en-US" sz="1632">
                <a:latin typeface="Segoe UI Semilight" charset="0"/>
                <a:ea typeface="Segoe UI Semilight" charset="0"/>
                <a:cs typeface="Segoe UI Semilight" charset="0"/>
              </a:rPr>
              <a:t>Use key-value, tabular, graph, and document data</a:t>
            </a:r>
          </a:p>
          <a:p>
            <a:pPr>
              <a:spcBef>
                <a:spcPts val="1428"/>
              </a:spcBef>
              <a:buClr>
                <a:srgbClr val="0177D7"/>
              </a:buClr>
            </a:pPr>
            <a:r>
              <a:rPr lang="en-US" sz="1632">
                <a:latin typeface="Segoe UI Semilight" charset="0"/>
                <a:ea typeface="Segoe UI Semilight" charset="0"/>
                <a:cs typeface="Segoe UI Semilight" charset="0"/>
              </a:rPr>
              <a:t>Data is automatically indexed, with no schema or secondary indexes required</a:t>
            </a:r>
          </a:p>
          <a:p>
            <a:pPr>
              <a:spcBef>
                <a:spcPts val="1428"/>
              </a:spcBef>
              <a:buClr>
                <a:srgbClr val="0177D7"/>
              </a:buClr>
            </a:pPr>
            <a:r>
              <a:rPr lang="en-US" sz="1632">
                <a:latin typeface="Segoe UI Semilight" charset="0"/>
                <a:ea typeface="Segoe UI Semilight" charset="0"/>
                <a:cs typeface="Segoe UI Semilight" charset="0"/>
              </a:rPr>
              <a:t>Blazing fast queries with no lag</a:t>
            </a:r>
          </a:p>
        </p:txBody>
      </p:sp>
    </p:spTree>
    <p:extLst>
      <p:ext uri="{BB962C8B-B14F-4D97-AF65-F5344CB8AC3E}">
        <p14:creationId xmlns:p14="http://schemas.microsoft.com/office/powerpoint/2010/main" val="810927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20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par>
                                <p:cTn id="14" presetID="10" presetClass="entr" presetSubtype="0" fill="hold" nodeType="withEffect">
                                  <p:stCondLst>
                                    <p:cond delay="20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par>
                                <p:cTn id="17" presetID="10" presetClass="entr" presetSubtype="0" fill="hold" nodeType="withEffect">
                                  <p:stCondLst>
                                    <p:cond delay="20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8"/>
                                        </p:tgtEl>
                                        <p:attrNameLst>
                                          <p:attrName>style.visibility</p:attrName>
                                        </p:attrNameLst>
                                      </p:cBhvr>
                                      <p:to>
                                        <p:strVal val="visible"/>
                                      </p:to>
                                    </p:set>
                                    <p:animEffect transition="in" filter="fade">
                                      <p:cBhvr>
                                        <p:cTn id="22" dur="500"/>
                                        <p:tgtEl>
                                          <p:spTgt spid="138"/>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39"/>
                                        </p:tgtEl>
                                        <p:attrNameLst>
                                          <p:attrName>style.visibility</p:attrName>
                                        </p:attrNameLst>
                                      </p:cBhvr>
                                      <p:to>
                                        <p:strVal val="visible"/>
                                      </p:to>
                                    </p:set>
                                    <p:animEffect transition="in" filter="fade">
                                      <p:cBhvr>
                                        <p:cTn id="25" dur="500"/>
                                        <p:tgtEl>
                                          <p:spTgt spid="13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0" presetClass="entr" presetSubtype="0" fill="hold" nodeType="withEffect">
                                  <p:stCondLst>
                                    <p:cond delay="20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200"/>
                                  </p:stCondLst>
                                  <p:childTnLst>
                                    <p:set>
                                      <p:cBhvr>
                                        <p:cTn id="33" dur="1" fill="hold">
                                          <p:stCondLst>
                                            <p:cond delay="0"/>
                                          </p:stCondLst>
                                        </p:cTn>
                                        <p:tgtEl>
                                          <p:spTgt spid="148"/>
                                        </p:tgtEl>
                                        <p:attrNameLst>
                                          <p:attrName>style.visibility</p:attrName>
                                        </p:attrNameLst>
                                      </p:cBhvr>
                                      <p:to>
                                        <p:strVal val="visible"/>
                                      </p:to>
                                    </p:set>
                                    <p:animEffect transition="in" filter="fade">
                                      <p:cBhvr>
                                        <p:cTn id="34" dur="500"/>
                                        <p:tgtEl>
                                          <p:spTgt spid="14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158"/>
                                        </p:tgtEl>
                                        <p:attrNameLst>
                                          <p:attrName>style.visibility</p:attrName>
                                        </p:attrNameLst>
                                      </p:cBhvr>
                                      <p:to>
                                        <p:strVal val="visible"/>
                                      </p:to>
                                    </p:set>
                                    <p:animEffect transition="in" filter="fade">
                                      <p:cBhvr>
                                        <p:cTn id="37" dur="500"/>
                                        <p:tgtEl>
                                          <p:spTgt spid="158"/>
                                        </p:tgtEl>
                                      </p:cBhvr>
                                    </p:animEffect>
                                  </p:childTnLst>
                                </p:cTn>
                              </p:par>
                              <p:par>
                                <p:cTn id="38" presetID="10" presetClass="entr" presetSubtype="0" fill="hold" nodeType="withEffect">
                                  <p:stCondLst>
                                    <p:cond delay="200"/>
                                  </p:stCondLst>
                                  <p:childTnLst>
                                    <p:set>
                                      <p:cBhvr>
                                        <p:cTn id="39" dur="1" fill="hold">
                                          <p:stCondLst>
                                            <p:cond delay="0"/>
                                          </p:stCondLst>
                                        </p:cTn>
                                        <p:tgtEl>
                                          <p:spTgt spid="159"/>
                                        </p:tgtEl>
                                        <p:attrNameLst>
                                          <p:attrName>style.visibility</p:attrName>
                                        </p:attrNameLst>
                                      </p:cBhvr>
                                      <p:to>
                                        <p:strVal val="visible"/>
                                      </p:to>
                                    </p:set>
                                    <p:animEffect transition="in" filter="fade">
                                      <p:cBhvr>
                                        <p:cTn id="40" dur="500"/>
                                        <p:tgtEl>
                                          <p:spTgt spid="159"/>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172"/>
                                        </p:tgtEl>
                                        <p:attrNameLst>
                                          <p:attrName>style.visibility</p:attrName>
                                        </p:attrNameLst>
                                      </p:cBhvr>
                                      <p:to>
                                        <p:strVal val="visible"/>
                                      </p:to>
                                    </p:set>
                                    <p:animEffect transition="in" filter="fade">
                                      <p:cBhvr>
                                        <p:cTn id="43" dur="500"/>
                                        <p:tgtEl>
                                          <p:spTgt spid="172"/>
                                        </p:tgtEl>
                                      </p:cBhvr>
                                    </p:animEffect>
                                  </p:childTnLst>
                                </p:cTn>
                              </p:par>
                              <p:par>
                                <p:cTn id="44" presetID="10" presetClass="entr" presetSubtype="0" fill="hold" nodeType="withEffect">
                                  <p:stCondLst>
                                    <p:cond delay="200"/>
                                  </p:stCondLst>
                                  <p:childTnLst>
                                    <p:set>
                                      <p:cBhvr>
                                        <p:cTn id="45" dur="1" fill="hold">
                                          <p:stCondLst>
                                            <p:cond delay="0"/>
                                          </p:stCondLst>
                                        </p:cTn>
                                        <p:tgtEl>
                                          <p:spTgt spid="173"/>
                                        </p:tgtEl>
                                        <p:attrNameLst>
                                          <p:attrName>style.visibility</p:attrName>
                                        </p:attrNameLst>
                                      </p:cBhvr>
                                      <p:to>
                                        <p:strVal val="visible"/>
                                      </p:to>
                                    </p:set>
                                    <p:animEffect transition="in" filter="fade">
                                      <p:cBhvr>
                                        <p:cTn id="46" dur="500"/>
                                        <p:tgtEl>
                                          <p:spTgt spid="173"/>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74"/>
                                        </p:tgtEl>
                                        <p:attrNameLst>
                                          <p:attrName>style.visibility</p:attrName>
                                        </p:attrNameLst>
                                      </p:cBhvr>
                                      <p:to>
                                        <p:strVal val="visible"/>
                                      </p:to>
                                    </p:set>
                                    <p:animEffect transition="in" filter="fade">
                                      <p:cBhvr>
                                        <p:cTn id="49" dur="500"/>
                                        <p:tgtEl>
                                          <p:spTgt spid="17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175"/>
                                        </p:tgtEl>
                                        <p:attrNameLst>
                                          <p:attrName>style.visibility</p:attrName>
                                        </p:attrNameLst>
                                      </p:cBhvr>
                                      <p:to>
                                        <p:strVal val="visible"/>
                                      </p:to>
                                    </p:set>
                                    <p:animEffect transition="in" filter="fade">
                                      <p:cBhvr>
                                        <p:cTn id="52"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41" grpId="0"/>
      <p:bldP spid="158" grpId="0"/>
      <p:bldP spid="172" grpId="0"/>
      <p:bldP spid="174" grpId="0"/>
      <p:bldP spid="17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74298" y="351857"/>
            <a:ext cx="11887878" cy="917575"/>
          </a:xfrm>
        </p:spPr>
        <p:txBody>
          <a:bodyPr/>
          <a:lstStyle/>
          <a:p>
            <a:pPr lvl="0"/>
            <a:r>
              <a:rPr lang="en-US"/>
              <a:t>Comprehensive SLA</a:t>
            </a:r>
            <a:r>
              <a:rPr lang="en-US" cap="none"/>
              <a:t>s</a:t>
            </a: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22901" y="1606973"/>
            <a:ext cx="7168894" cy="1485026"/>
          </a:xfrm>
        </p:spPr>
        <p:txBody>
          <a:bodyPr/>
          <a:lstStyle/>
          <a:p>
            <a:pPr>
              <a:spcBef>
                <a:spcPts val="1428"/>
              </a:spcBef>
            </a:pPr>
            <a:r>
              <a:rPr lang="en-US" sz="1632" cap="small"/>
              <a:t>RUN YOUR APP ON WORLD-CLASS INFRASTRUCTURE</a:t>
            </a:r>
          </a:p>
          <a:p>
            <a:pPr>
              <a:spcBef>
                <a:spcPts val="1428"/>
              </a:spcBef>
            </a:pPr>
            <a:r>
              <a:rPr lang="en-US" sz="1632" b="0">
                <a:solidFill>
                  <a:schemeClr val="tx1"/>
                </a:solidFill>
                <a:latin typeface="Segoe UI Semilight" charset="0"/>
                <a:ea typeface="Segoe UI Semilight" charset="0"/>
                <a:cs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213590" y="3623682"/>
            <a:ext cx="4525094" cy="2647786"/>
            <a:chOff x="1189038" y="3552953"/>
            <a:chExt cx="4436769" cy="2596104"/>
          </a:xfrm>
        </p:grpSpPr>
        <p:sp>
          <p:nvSpPr>
            <p:cNvPr id="83" name="TextBox 82"/>
            <p:cNvSpPr txBox="1"/>
            <p:nvPr/>
          </p:nvSpPr>
          <p:spPr>
            <a:xfrm>
              <a:off x="4397134" y="3552953"/>
              <a:ext cx="672888" cy="343492"/>
            </a:xfrm>
            <a:prstGeom prst="rect">
              <a:avLst/>
            </a:prstGeom>
            <a:noFill/>
          </p:spPr>
          <p:txBody>
            <a:bodyPr wrap="square" rtlCol="0">
              <a:spAutoFit/>
            </a:bodyPr>
            <a:lstStyle/>
            <a:p>
              <a:pPr algn="ctr"/>
              <a:r>
                <a:rPr lang="en-US" sz="1632" b="1">
                  <a:solidFill>
                    <a:srgbClr val="0078D7"/>
                  </a:solidFill>
                  <a:latin typeface="Segoe UI Semibold" charset="0"/>
                  <a:ea typeface="Segoe UI Semibold" charset="0"/>
                  <a:cs typeface="Segoe UI Semibold" charset="0"/>
                </a:rPr>
                <a:t>HA</a:t>
              </a:r>
            </a:p>
          </p:txBody>
        </p:sp>
        <p:sp>
          <p:nvSpPr>
            <p:cNvPr id="90" name="TextBox 89"/>
            <p:cNvSpPr txBox="1"/>
            <p:nvPr/>
          </p:nvSpPr>
          <p:spPr>
            <a:xfrm>
              <a:off x="1517071" y="3552953"/>
              <a:ext cx="983338" cy="343492"/>
            </a:xfrm>
            <a:prstGeom prst="rect">
              <a:avLst/>
            </a:prstGeom>
            <a:noFill/>
          </p:spPr>
          <p:txBody>
            <a:bodyPr wrap="square" rtlCol="0">
              <a:spAutoFit/>
            </a:bodyPr>
            <a:lstStyle/>
            <a:p>
              <a:pPr algn="ctr"/>
              <a:r>
                <a:rPr lang="en-US" sz="1632" b="1">
                  <a:solidFill>
                    <a:srgbClr val="0078D7"/>
                  </a:solidFill>
                  <a:latin typeface="Segoe UI Semibold" charset="0"/>
                  <a:ea typeface="Segoe UI Semibold" charset="0"/>
                  <a:cs typeface="Segoe UI Semibold"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8"/>
              <a:ext cx="892267" cy="502593"/>
              <a:chOff x="4750839" y="7810511"/>
              <a:chExt cx="936953" cy="527763"/>
            </a:xfrm>
            <a:solidFill>
              <a:schemeClr val="bg1"/>
            </a:solidFill>
          </p:grpSpPr>
          <p:sp>
            <p:nvSpPr>
              <p:cNvPr id="89" name="TextBox 88"/>
              <p:cNvSpPr txBox="1"/>
              <p:nvPr/>
            </p:nvSpPr>
            <p:spPr>
              <a:xfrm>
                <a:off x="4782461" y="7810511"/>
                <a:ext cx="834572" cy="363927"/>
              </a:xfrm>
              <a:prstGeom prst="rect">
                <a:avLst/>
              </a:prstGeom>
              <a:noFill/>
            </p:spPr>
            <p:txBody>
              <a:bodyPr wrap="none" rtlCol="0">
                <a:spAutoFit/>
              </a:bodyPr>
              <a:lstStyle/>
              <a:p>
                <a:pPr algn="ctr">
                  <a:lnSpc>
                    <a:spcPct val="90000"/>
                  </a:lnSpc>
                </a:pPr>
                <a:r>
                  <a:rPr lang="en-US" sz="1836" spc="-10">
                    <a:solidFill>
                      <a:schemeClr val="tx2"/>
                    </a:solidFill>
                    <a:latin typeface="Segoe UI Semilight" panose="020B0402040204020203" pitchFamily="34" charset="0"/>
                    <a:ea typeface="Segoe UI Black" panose="020B0A02040204020203" pitchFamily="34" charset="0"/>
                    <a:cs typeface="Segoe UI Semilight" panose="020B0402040204020203" pitchFamily="34" charset="0"/>
                  </a:rPr>
                  <a:t>&lt;10</a:t>
                </a:r>
                <a:r>
                  <a:rPr lang="en-US" sz="1224">
                    <a:solidFill>
                      <a:schemeClr val="tx2"/>
                    </a:solidFill>
                    <a:ea typeface="Segoe UI Black" panose="020B0A02040204020203" pitchFamily="34" charset="0"/>
                    <a:cs typeface="Segoe UI Black" panose="020B0A02040204020203" pitchFamily="34" charset="0"/>
                  </a:rPr>
                  <a:t> </a:t>
                </a:r>
                <a:r>
                  <a:rPr lang="en-US" sz="1224" err="1">
                    <a:solidFill>
                      <a:schemeClr val="tx2"/>
                    </a:solidFill>
                    <a:ea typeface="Segoe UI Black" panose="020B0A02040204020203" pitchFamily="34" charset="0"/>
                    <a:cs typeface="Segoe UI Black" panose="020B0A02040204020203" pitchFamily="34" charset="0"/>
                  </a:rPr>
                  <a:t>ms</a:t>
                </a:r>
                <a:endParaRPr lang="en-US" sz="1224">
                  <a:solidFill>
                    <a:schemeClr val="tx2"/>
                  </a:solidFill>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15595"/>
              </a:xfrm>
              <a:prstGeom prst="rect">
                <a:avLst/>
              </a:prstGeom>
              <a:noFill/>
            </p:spPr>
            <p:txBody>
              <a:bodyPr wrap="square" rtlCol="0">
                <a:spAutoFit/>
              </a:bodyPr>
              <a:lstStyle/>
              <a:p>
                <a:pPr algn="ctr">
                  <a:lnSpc>
                    <a:spcPct val="80000"/>
                  </a:lnSpc>
                </a:pPr>
                <a:r>
                  <a:rPr lang="en-US" sz="918">
                    <a:solidFill>
                      <a:schemeClr val="tx2"/>
                    </a:solidFill>
                    <a:ea typeface="Segoe UI Black" panose="020B0A02040204020203" pitchFamily="34" charset="0"/>
                    <a:cs typeface="Segoe UI Semilight" panose="020B0402040204020203" pitchFamily="34" charset="0"/>
                  </a:rPr>
                  <a:t>99</a:t>
                </a:r>
                <a:r>
                  <a:rPr lang="en-US" sz="918" baseline="30000">
                    <a:solidFill>
                      <a:schemeClr val="tx2"/>
                    </a:solidFill>
                    <a:ea typeface="Segoe UI Black" panose="020B0A02040204020203" pitchFamily="34" charset="0"/>
                    <a:cs typeface="Segoe UI Semilight" panose="020B0402040204020203" pitchFamily="34" charset="0"/>
                  </a:rPr>
                  <a:t>th</a:t>
                </a:r>
                <a:r>
                  <a:rPr lang="en-US" sz="918">
                    <a:solidFill>
                      <a:schemeClr val="tx2"/>
                    </a:solidFill>
                    <a:ea typeface="Segoe UI Black" panose="020B0A02040204020203" pitchFamily="34" charset="0"/>
                    <a:cs typeface="Segoe UI Semilight" panose="020B0402040204020203" pitchFamily="34" charset="0"/>
                  </a:rPr>
                  <a:t> </a:t>
                </a:r>
                <a:r>
                  <a:rPr lang="en-US" sz="816" spc="-10">
                    <a:solidFill>
                      <a:schemeClr val="tx2"/>
                    </a:solidFill>
                    <a:cs typeface="Segoe UI Semilight" panose="020B0402040204020203" pitchFamily="34" charset="0"/>
                  </a:rPr>
                  <a:t>percentile</a:t>
                </a:r>
                <a:endParaRPr lang="en-US" sz="969" spc="-10">
                  <a:solidFill>
                    <a:schemeClr val="tx2"/>
                  </a:solidFill>
                  <a:cs typeface="Segoe UI Semilight" panose="020B0402040204020203"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5" name="TextBox 44"/>
            <p:cNvSpPr txBox="1"/>
            <p:nvPr/>
          </p:nvSpPr>
          <p:spPr>
            <a:xfrm>
              <a:off x="4380242" y="4611654"/>
              <a:ext cx="877163" cy="406265"/>
            </a:xfrm>
            <a:prstGeom prst="rect">
              <a:avLst/>
            </a:prstGeom>
            <a:noFill/>
          </p:spPr>
          <p:txBody>
            <a:bodyPr wrap="none" rtlCol="0">
              <a:spAutoFit/>
            </a:bodyPr>
            <a:lstStyle/>
            <a:p>
              <a:pPr algn="ctr"/>
              <a:r>
                <a:rPr lang="en-US" sz="2040">
                  <a:solidFill>
                    <a:schemeClr val="tx2"/>
                  </a:solidFill>
                  <a:latin typeface="Segoe UI Semilight" panose="020B0402040204020203" pitchFamily="34" charset="0"/>
                  <a:ea typeface="Segoe UI Black" panose="020B0A02040204020203" pitchFamily="34" charset="0"/>
                  <a:cs typeface="Segoe UI Semilight" panose="020B0402040204020203" pitchFamily="34" charset="0"/>
                </a:rPr>
                <a:t>99</a:t>
              </a:r>
              <a:r>
                <a:rPr lang="en-US" sz="1224">
                  <a:solidFill>
                    <a:schemeClr val="tx2"/>
                  </a:solidFill>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743349" y="3623683"/>
            <a:ext cx="4530362" cy="2642517"/>
            <a:chOff x="6610862" y="3552953"/>
            <a:chExt cx="4441935" cy="2590938"/>
          </a:xfrm>
        </p:grpSpPr>
        <p:sp>
          <p:nvSpPr>
            <p:cNvPr id="62" name="TextBox 61"/>
            <p:cNvSpPr txBox="1"/>
            <p:nvPr/>
          </p:nvSpPr>
          <p:spPr>
            <a:xfrm>
              <a:off x="6800351" y="3552953"/>
              <a:ext cx="1316131" cy="343492"/>
            </a:xfrm>
            <a:prstGeom prst="rect">
              <a:avLst/>
            </a:prstGeom>
            <a:noFill/>
          </p:spPr>
          <p:txBody>
            <a:bodyPr wrap="none" rtlCol="0">
              <a:spAutoFit/>
            </a:bodyPr>
            <a:lstStyle/>
            <a:p>
              <a:pPr algn="ctr"/>
              <a:r>
                <a:rPr lang="en-US" sz="1632" b="1">
                  <a:solidFill>
                    <a:srgbClr val="0078D7"/>
                  </a:solidFill>
                  <a:latin typeface="Segoe UI Semibold" charset="0"/>
                  <a:ea typeface="Segoe UI Semibold" charset="0"/>
                  <a:cs typeface="Segoe UI Semibold" charset="0"/>
                </a:rPr>
                <a:t>Throughput</a:t>
              </a:r>
            </a:p>
          </p:txBody>
        </p:sp>
        <p:sp>
          <p:nvSpPr>
            <p:cNvPr id="66" name="TextBox 65"/>
            <p:cNvSpPr txBox="1"/>
            <p:nvPr/>
          </p:nvSpPr>
          <p:spPr>
            <a:xfrm>
              <a:off x="9530478" y="3552953"/>
              <a:ext cx="1305550" cy="343492"/>
            </a:xfrm>
            <a:prstGeom prst="rect">
              <a:avLst/>
            </a:prstGeom>
            <a:noFill/>
          </p:spPr>
          <p:txBody>
            <a:bodyPr wrap="none" rtlCol="0">
              <a:spAutoFit/>
            </a:bodyPr>
            <a:lstStyle/>
            <a:p>
              <a:pPr algn="ctr"/>
              <a:r>
                <a:rPr lang="en-US" sz="1632" b="1">
                  <a:solidFill>
                    <a:srgbClr val="0078D7"/>
                  </a:solidFill>
                  <a:latin typeface="Segoe UI Semibold" charset="0"/>
                  <a:ea typeface="Segoe UI Semibold" charset="0"/>
                  <a:cs typeface="Segoe UI Semibold"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6" name="TextBox 45"/>
            <p:cNvSpPr txBox="1"/>
            <p:nvPr/>
          </p:nvSpPr>
          <p:spPr>
            <a:xfrm>
              <a:off x="7002110" y="4708966"/>
              <a:ext cx="936440" cy="265009"/>
            </a:xfrm>
            <a:prstGeom prst="rect">
              <a:avLst/>
            </a:prstGeom>
            <a:noFill/>
          </p:spPr>
          <p:txBody>
            <a:bodyPr wrap="square" rtlCol="0">
              <a:spAutoFit/>
            </a:bodyPr>
            <a:lstStyle/>
            <a:p>
              <a:pPr algn="ctr"/>
              <a:r>
                <a:rPr lang="en-US" sz="1122">
                  <a:solidFill>
                    <a:schemeClr val="tx2"/>
                  </a:solidFill>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9" name="TextBox 68"/>
            <p:cNvSpPr txBox="1"/>
            <p:nvPr/>
          </p:nvSpPr>
          <p:spPr>
            <a:xfrm>
              <a:off x="9750476" y="4714132"/>
              <a:ext cx="936440" cy="265009"/>
            </a:xfrm>
            <a:prstGeom prst="rect">
              <a:avLst/>
            </a:prstGeom>
            <a:noFill/>
          </p:spPr>
          <p:txBody>
            <a:bodyPr wrap="square" rtlCol="0">
              <a:spAutoFit/>
            </a:bodyPr>
            <a:lstStyle/>
            <a:p>
              <a:pPr algn="ctr"/>
              <a:r>
                <a:rPr lang="en-US" sz="1122">
                  <a:solidFill>
                    <a:schemeClr val="tx2"/>
                  </a:solidFill>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20757165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2" y="295274"/>
            <a:ext cx="7782502" cy="917575"/>
          </a:xfrm>
        </p:spPr>
        <p:txBody>
          <a:bodyPr/>
          <a:lstStyle/>
          <a:p>
            <a:r>
              <a:rPr lang="en-US"/>
              <a:t>Handle any data with no schema or indexing required</a:t>
            </a:r>
          </a:p>
        </p:txBody>
      </p:sp>
      <p:sp>
        <p:nvSpPr>
          <p:cNvPr id="3" name="Text Placeholder 2"/>
          <p:cNvSpPr>
            <a:spLocks noGrp="1"/>
          </p:cNvSpPr>
          <p:nvPr>
            <p:ph type="body" sz="quarter" idx="10"/>
          </p:nvPr>
        </p:nvSpPr>
        <p:spPr>
          <a:xfrm>
            <a:off x="331734" y="1857747"/>
            <a:ext cx="6961236" cy="1057462"/>
          </a:xfrm>
        </p:spPr>
        <p:txBody>
          <a:bodyPr/>
          <a:lstStyle/>
          <a:p>
            <a:pPr defTabSz="932597">
              <a:spcBef>
                <a:spcPts val="1020"/>
              </a:spcBef>
              <a:spcAft>
                <a:spcPts val="0"/>
              </a:spcAft>
              <a:buClr>
                <a:schemeClr val="bg1"/>
              </a:buClr>
              <a:buSzTx/>
            </a:pPr>
            <a:r>
              <a:rPr lang="en-US" sz="1632"/>
              <a:t>Azure Cosmos DB’s schema-less service automatically indexes all your data, regardless of the data model, to delivery blazing fast queries. </a:t>
            </a:r>
          </a:p>
          <a:p>
            <a:pPr defTabSz="932597">
              <a:spcBef>
                <a:spcPts val="1020"/>
              </a:spcBef>
              <a:spcAft>
                <a:spcPts val="0"/>
              </a:spcAft>
              <a:buClr>
                <a:schemeClr val="bg1"/>
              </a:buClr>
              <a:buSzTx/>
            </a:pPr>
            <a:endParaRPr lang="en-US" sz="204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extLst/>
          </p:nvPr>
        </p:nvGraphicFramePr>
        <p:xfrm>
          <a:off x="6837619" y="4465069"/>
          <a:ext cx="5159934" cy="2051727"/>
        </p:xfrm>
        <a:graphic>
          <a:graphicData uri="http://schemas.openxmlformats.org/drawingml/2006/table">
            <a:tbl>
              <a:tblPr bandRow="1">
                <a:tableStyleId>{5940675A-B579-460E-94D1-54222C63F5DA}</a:tableStyleId>
              </a:tblPr>
              <a:tblGrid>
                <a:gridCol w="684878">
                  <a:extLst>
                    <a:ext uri="{9D8B030D-6E8A-4147-A177-3AD203B41FA5}">
                      <a16:colId xmlns:a16="http://schemas.microsoft.com/office/drawing/2014/main" val="2670246503"/>
                    </a:ext>
                  </a:extLst>
                </a:gridCol>
                <a:gridCol w="787576">
                  <a:extLst>
                    <a:ext uri="{9D8B030D-6E8A-4147-A177-3AD203B41FA5}">
                      <a16:colId xmlns:a16="http://schemas.microsoft.com/office/drawing/2014/main" val="2840900199"/>
                    </a:ext>
                  </a:extLst>
                </a:gridCol>
                <a:gridCol w="890218">
                  <a:extLst>
                    <a:ext uri="{9D8B030D-6E8A-4147-A177-3AD203B41FA5}">
                      <a16:colId xmlns:a16="http://schemas.microsoft.com/office/drawing/2014/main" val="1650129827"/>
                    </a:ext>
                  </a:extLst>
                </a:gridCol>
                <a:gridCol w="862113">
                  <a:extLst>
                    <a:ext uri="{9D8B030D-6E8A-4147-A177-3AD203B41FA5}">
                      <a16:colId xmlns:a16="http://schemas.microsoft.com/office/drawing/2014/main" val="950206156"/>
                    </a:ext>
                  </a:extLst>
                </a:gridCol>
                <a:gridCol w="604305">
                  <a:extLst>
                    <a:ext uri="{9D8B030D-6E8A-4147-A177-3AD203B41FA5}">
                      <a16:colId xmlns:a16="http://schemas.microsoft.com/office/drawing/2014/main" val="3466473001"/>
                    </a:ext>
                  </a:extLst>
                </a:gridCol>
                <a:gridCol w="683732">
                  <a:extLst>
                    <a:ext uri="{9D8B030D-6E8A-4147-A177-3AD203B41FA5}">
                      <a16:colId xmlns:a16="http://schemas.microsoft.com/office/drawing/2014/main" val="2620842981"/>
                    </a:ext>
                  </a:extLst>
                </a:gridCol>
                <a:gridCol w="647112">
                  <a:extLst>
                    <a:ext uri="{9D8B030D-6E8A-4147-A177-3AD203B41FA5}">
                      <a16:colId xmlns:a16="http://schemas.microsoft.com/office/drawing/2014/main" val="4196825317"/>
                    </a:ext>
                  </a:extLst>
                </a:gridCol>
              </a:tblGrid>
              <a:tr h="373041">
                <a:tc>
                  <a:txBody>
                    <a:bodyPr/>
                    <a:lstStyle/>
                    <a:p>
                      <a:r>
                        <a:rPr lang="en-US" sz="900">
                          <a:solidFill>
                            <a:schemeClr val="bg1"/>
                          </a:solidFill>
                          <a:latin typeface="Segoe UI Semibold" panose="020B0702040204020203" pitchFamily="34" charset="0"/>
                          <a:cs typeface="Segoe UI Semibold" panose="020B0702040204020203" pitchFamily="34" charset="0"/>
                        </a:rPr>
                        <a:t>Item</a:t>
                      </a:r>
                    </a:p>
                  </a:txBody>
                  <a:tcPr marL="93260" marR="93260" marT="46630" marB="4663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Color</a:t>
                      </a:r>
                    </a:p>
                  </a:txBody>
                  <a:tcPr marL="93260" marR="93260" marT="46630" marB="4663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Microwave safe</a:t>
                      </a:r>
                    </a:p>
                  </a:txBody>
                  <a:tcPr marL="93260" marR="93260" marT="46630" marB="4663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Liquid capacity</a:t>
                      </a:r>
                    </a:p>
                  </a:txBody>
                  <a:tcPr marL="93260" marR="93260" marT="46630" marB="4663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CPU</a:t>
                      </a:r>
                    </a:p>
                  </a:txBody>
                  <a:tcPr marL="93260" marR="93260" marT="46630" marB="4663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Memory</a:t>
                      </a:r>
                    </a:p>
                  </a:txBody>
                  <a:tcPr marL="93260" marR="93260" marT="46630" marB="4663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Storage</a:t>
                      </a:r>
                    </a:p>
                  </a:txBody>
                  <a:tcPr marL="93260" marR="93260" marT="46630" marB="4663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373041">
                <a:tc>
                  <a:txBody>
                    <a:bodyPr/>
                    <a:lstStyle/>
                    <a:p>
                      <a:r>
                        <a:rPr lang="en-US" sz="900"/>
                        <a:t>Geek mug</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512932">
                <a:tc>
                  <a:txBody>
                    <a:bodyPr/>
                    <a:lstStyle/>
                    <a:p>
                      <a:r>
                        <a:rPr lang="en-US" sz="900"/>
                        <a:t>Coffee Bean mug</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792713">
                <a:tc>
                  <a:txBody>
                    <a:bodyPr/>
                    <a:lstStyle/>
                    <a:p>
                      <a:r>
                        <a:rPr lang="en-US" sz="900"/>
                        <a:t>Surface book</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marL="93260" marR="93260" marT="46630" marB="4663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31733" y="2587390"/>
            <a:ext cx="6217356" cy="1511185"/>
          </a:xfrm>
          <a:prstGeom prst="rect">
            <a:avLst/>
          </a:prstGeom>
        </p:spPr>
        <p:txBody>
          <a:bodyPr>
            <a:spAutoFit/>
          </a:bodyPr>
          <a:lstStyle/>
          <a:p>
            <a:pPr marL="291436" indent="-291436">
              <a:spcBef>
                <a:spcPts val="1020"/>
              </a:spcBef>
              <a:buClr>
                <a:srgbClr val="0177D7"/>
              </a:buClr>
              <a:buFont typeface="Arial" charset="0"/>
              <a:buChar char="•"/>
            </a:pPr>
            <a:r>
              <a:rPr lang="en-US" sz="1632" spc="51">
                <a:latin typeface="Segoe UI Semilight" charset="0"/>
                <a:ea typeface="Segoe UI Semilight" charset="0"/>
                <a:cs typeface="Segoe UI Semilight" charset="0"/>
              </a:rPr>
              <a:t>Automatic index management </a:t>
            </a:r>
          </a:p>
          <a:p>
            <a:pPr marL="291436" indent="-291436">
              <a:spcBef>
                <a:spcPts val="1020"/>
              </a:spcBef>
              <a:buClr>
                <a:srgbClr val="0177D7"/>
              </a:buClr>
              <a:buFont typeface="Arial" charset="0"/>
              <a:buChar char="•"/>
            </a:pPr>
            <a:r>
              <a:rPr lang="en-US" sz="1632" spc="51">
                <a:latin typeface="Segoe UI Semilight" charset="0"/>
                <a:ea typeface="Segoe UI Semilight" charset="0"/>
                <a:cs typeface="Segoe UI Semilight" charset="0"/>
              </a:rPr>
              <a:t>Synchronous auto-indexing</a:t>
            </a:r>
          </a:p>
          <a:p>
            <a:pPr marL="291436" indent="-291436">
              <a:spcBef>
                <a:spcPts val="1020"/>
              </a:spcBef>
              <a:buClr>
                <a:srgbClr val="0177D7"/>
              </a:buClr>
              <a:buFont typeface="Arial" charset="0"/>
              <a:buChar char="•"/>
            </a:pPr>
            <a:r>
              <a:rPr lang="en-US" sz="1632" spc="51">
                <a:latin typeface="Segoe UI Semilight" charset="0"/>
                <a:ea typeface="Segoe UI Semilight" charset="0"/>
                <a:cs typeface="Segoe UI Semilight" charset="0"/>
              </a:rPr>
              <a:t>No schemas or secondary indices needed</a:t>
            </a:r>
          </a:p>
          <a:p>
            <a:pPr marL="291436" indent="-291436">
              <a:spcBef>
                <a:spcPts val="1020"/>
              </a:spcBef>
              <a:buClr>
                <a:srgbClr val="0177D7"/>
              </a:buClr>
              <a:buFont typeface="Arial" charset="0"/>
              <a:buChar char="•"/>
            </a:pPr>
            <a:r>
              <a:rPr lang="en-US" sz="1632" spc="51">
                <a:latin typeface="Segoe UI Semilight" charset="0"/>
                <a:ea typeface="Segoe UI Semilight" charset="0"/>
                <a:cs typeface="Segoe UI Semilight" charset="0"/>
              </a:rPr>
              <a:t>Works across every data model</a:t>
            </a:r>
          </a:p>
        </p:txBody>
      </p:sp>
      <p:grpSp>
        <p:nvGrpSpPr>
          <p:cNvPr id="4" name="Group 3"/>
          <p:cNvGrpSpPr/>
          <p:nvPr/>
        </p:nvGrpSpPr>
        <p:grpSpPr>
          <a:xfrm>
            <a:off x="7143102" y="2150291"/>
            <a:ext cx="4548968" cy="1995645"/>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1836"/>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1836"/>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a:extLst/>
          </p:spPr>
          <p:txBody>
            <a:bodyPr vert="horz" wrap="square" lIns="93260" tIns="46630" rIns="93260" bIns="46630" numCol="1" anchor="ctr" anchorCtr="0" compatLnSpc="1">
              <a:prstTxWarp prst="textNoShape">
                <a:avLst/>
              </a:prstTxWarp>
            </a:bodyPr>
            <a:lstStyle/>
            <a:p>
              <a:pPr defTabSz="932597">
                <a:defRPr/>
              </a:pPr>
              <a:endParaRPr lang="en-US" sz="714" kern="0">
                <a:solidFill>
                  <a:schemeClr val="tx2"/>
                </a:solidFill>
              </a:endParaRPr>
            </a:p>
          </p:txBody>
        </p:sp>
        <p:grpSp>
          <p:nvGrpSpPr>
            <p:cNvPr id="19" name="Group 18"/>
            <p:cNvGrpSpPr/>
            <p:nvPr/>
          </p:nvGrpSpPr>
          <p:grpSpPr>
            <a:xfrm>
              <a:off x="7015941" y="2114955"/>
              <a:ext cx="904735" cy="703256"/>
              <a:chOff x="7015941" y="2114955"/>
              <a:chExt cx="904735" cy="703256"/>
            </a:xfrm>
          </p:grpSpPr>
          <p:sp>
            <p:nvSpPr>
              <p:cNvPr id="11" name="TextBox 10"/>
              <p:cNvSpPr txBox="1"/>
              <p:nvPr/>
            </p:nvSpPr>
            <p:spPr>
              <a:xfrm>
                <a:off x="7015941" y="2114955"/>
                <a:ext cx="904735" cy="549702"/>
              </a:xfrm>
              <a:prstGeom prst="rect">
                <a:avLst/>
              </a:prstGeom>
              <a:noFill/>
            </p:spPr>
            <p:txBody>
              <a:bodyPr wrap="none" lIns="186521" tIns="149217" rIns="186521" bIns="149217" rtlCol="0">
                <a:spAutoFit/>
              </a:bodyPr>
              <a:lstStyle/>
              <a:p>
                <a:pPr>
                  <a:lnSpc>
                    <a:spcPct val="90000"/>
                  </a:lnSpc>
                  <a:spcAft>
                    <a:spcPts val="612"/>
                  </a:spcAft>
                </a:pPr>
                <a:r>
                  <a:rPr lang="en-US" sz="1836">
                    <a:solidFill>
                      <a:srgbClr val="0177D7"/>
                    </a:solidFill>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2" y="295274"/>
            <a:ext cx="8494847" cy="917575"/>
          </a:xfrm>
        </p:spPr>
        <p:txBody>
          <a:bodyPr/>
          <a:lstStyle/>
          <a:p>
            <a:pPr algn="l"/>
            <a:r>
              <a:rPr lang="en-US"/>
              <a:t>Trust your data to industry-leading Security &amp; Compliance</a:t>
            </a:r>
          </a:p>
        </p:txBody>
      </p:sp>
      <p:sp>
        <p:nvSpPr>
          <p:cNvPr id="3" name="Text Placeholder 2"/>
          <p:cNvSpPr>
            <a:spLocks noGrp="1"/>
          </p:cNvSpPr>
          <p:nvPr>
            <p:ph type="body" sz="quarter" idx="10"/>
          </p:nvPr>
        </p:nvSpPr>
        <p:spPr>
          <a:xfrm>
            <a:off x="322703" y="1847828"/>
            <a:ext cx="5970302" cy="1112526"/>
          </a:xfrm>
        </p:spPr>
        <p:txBody>
          <a:bodyPr/>
          <a:lstStyle/>
          <a:p>
            <a:pPr lvl="0"/>
            <a:r>
              <a:rPr lang="en-US" sz="1632"/>
              <a:t>Azure is the world’s most trusted cloud, with more certifications than any other cloud provider.</a:t>
            </a:r>
          </a:p>
          <a:p>
            <a:pPr defTabSz="932597">
              <a:spcBef>
                <a:spcPts val="1020"/>
              </a:spcBef>
              <a:spcAft>
                <a:spcPts val="0"/>
              </a:spcAft>
              <a:buClr>
                <a:schemeClr val="bg1"/>
              </a:buClr>
              <a:buSzTx/>
            </a:pPr>
            <a:endParaRPr lang="en-US" sz="1224" spc="51">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8010809" y="3036137"/>
            <a:ext cx="2371295" cy="2511899"/>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91427" tIns="45713" rIns="91427" bIns="45713" numCol="1" anchor="t" anchorCtr="0" compatLnSpc="1">
              <a:prstTxWarp prst="textNoShape">
                <a:avLst/>
              </a:prstTxWarp>
            </a:bodyPr>
            <a:lstStyle/>
            <a:p>
              <a:endParaRPr lang="en-US"/>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sp>
        <p:nvSpPr>
          <p:cNvPr id="2" name="Rectangle 1"/>
          <p:cNvSpPr/>
          <p:nvPr/>
        </p:nvSpPr>
        <p:spPr>
          <a:xfrm>
            <a:off x="366780" y="2565190"/>
            <a:ext cx="6217356" cy="1511185"/>
          </a:xfrm>
          <a:prstGeom prst="rect">
            <a:avLst/>
          </a:prstGeom>
        </p:spPr>
        <p:txBody>
          <a:bodyPr>
            <a:spAutoFit/>
          </a:bodyPr>
          <a:lstStyle/>
          <a:p>
            <a:pPr marL="291436" indent="-291436">
              <a:spcBef>
                <a:spcPts val="1020"/>
              </a:spcBef>
              <a:buClr>
                <a:srgbClr val="0177D7"/>
              </a:buClr>
              <a:buFont typeface="Arial" charset="0"/>
              <a:buChar char="•"/>
            </a:pPr>
            <a:r>
              <a:rPr lang="en-US" sz="1632" spc="51">
                <a:latin typeface="Segoe UI Semilight" charset="0"/>
                <a:ea typeface="Segoe UI Semilight" charset="0"/>
                <a:cs typeface="Segoe UI Semilight" charset="0"/>
              </a:rPr>
              <a:t>Enterprise grade security </a:t>
            </a:r>
          </a:p>
          <a:p>
            <a:pPr marL="291436" indent="-291436">
              <a:spcBef>
                <a:spcPts val="1020"/>
              </a:spcBef>
              <a:buClr>
                <a:srgbClr val="0177D7"/>
              </a:buClr>
              <a:buFont typeface="Arial" charset="0"/>
              <a:buChar char="•"/>
            </a:pPr>
            <a:r>
              <a:rPr lang="en-US" sz="1632" spc="51">
                <a:latin typeface="Segoe UI Semilight" charset="0"/>
                <a:ea typeface="Segoe UI Semilight" charset="0"/>
                <a:cs typeface="Segoe UI Semilight" charset="0"/>
              </a:rPr>
              <a:t>Encryption at Rest</a:t>
            </a:r>
          </a:p>
          <a:p>
            <a:pPr marL="291436" indent="-291436">
              <a:spcBef>
                <a:spcPts val="1020"/>
              </a:spcBef>
              <a:buClr>
                <a:srgbClr val="0177D7"/>
              </a:buClr>
              <a:buFont typeface="Arial" charset="0"/>
              <a:buChar char="•"/>
            </a:pPr>
            <a:r>
              <a:rPr lang="en-US" sz="1632" spc="51">
                <a:latin typeface="Segoe UI Semilight" charset="0"/>
                <a:ea typeface="Segoe UI Semilight" charset="0"/>
                <a:cs typeface="Segoe UI Semilight" charset="0"/>
              </a:rPr>
              <a:t>Encryption is enabled automatically by default </a:t>
            </a:r>
          </a:p>
          <a:p>
            <a:pPr marL="291436" indent="-291436">
              <a:spcBef>
                <a:spcPts val="1020"/>
              </a:spcBef>
              <a:buClr>
                <a:srgbClr val="0177D7"/>
              </a:buClr>
              <a:buFont typeface="Arial" charset="0"/>
              <a:buChar char="•"/>
            </a:pPr>
            <a:r>
              <a:rPr lang="en-US" sz="1632" spc="51">
                <a:latin typeface="Segoe UI Semilight" charset="0"/>
                <a:ea typeface="Segoe UI Semilight" charset="0"/>
                <a:cs typeface="Segoe UI Semilight" charset="0"/>
              </a:rPr>
              <a:t>Comprehensive Azure compliance certification</a:t>
            </a:r>
          </a:p>
        </p:txBody>
      </p:sp>
      <p:grpSp>
        <p:nvGrpSpPr>
          <p:cNvPr id="4" name="Group 3"/>
          <p:cNvGrpSpPr/>
          <p:nvPr/>
        </p:nvGrpSpPr>
        <p:grpSpPr>
          <a:xfrm>
            <a:off x="7059153" y="2030113"/>
            <a:ext cx="4533613" cy="4473955"/>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grpSp>
    </p:spTree>
    <p:extLst>
      <p:ext uri="{BB962C8B-B14F-4D97-AF65-F5344CB8AC3E}">
        <p14:creationId xmlns:p14="http://schemas.microsoft.com/office/powerpoint/2010/main" val="1883721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0AF6C5-E947-4E86-A8F4-627D77E260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2701" r="8208"/>
          <a:stretch/>
        </p:blipFill>
        <p:spPr>
          <a:xfrm>
            <a:off x="6332538" y="0"/>
            <a:ext cx="6103938" cy="6994525"/>
          </a:xfrm>
          <a:prstGeom prst="rect">
            <a:avLst/>
          </a:prstGeom>
        </p:spPr>
      </p:pic>
      <p:pic>
        <p:nvPicPr>
          <p:cNvPr id="11" name="Picture 10">
            <a:extLst>
              <a:ext uri="{FF2B5EF4-FFF2-40B4-BE49-F238E27FC236}">
                <a16:creationId xmlns:a16="http://schemas.microsoft.com/office/drawing/2014/main" id="{40C81FBB-0E39-4D9D-A92F-885D6F0F9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72" y="427828"/>
            <a:ext cx="1389358" cy="1389358"/>
          </a:xfrm>
          <a:prstGeom prst="rect">
            <a:avLst/>
          </a:prstGeom>
        </p:spPr>
      </p:pic>
      <p:sp>
        <p:nvSpPr>
          <p:cNvPr id="7" name="Rectangle 6">
            <a:extLst>
              <a:ext uri="{FF2B5EF4-FFF2-40B4-BE49-F238E27FC236}">
                <a16:creationId xmlns:a16="http://schemas.microsoft.com/office/drawing/2014/main" id="{1417914D-61C2-1449-B222-896C95BDAAB3}"/>
              </a:ext>
            </a:extLst>
          </p:cNvPr>
          <p:cNvSpPr/>
          <p:nvPr/>
        </p:nvSpPr>
        <p:spPr>
          <a:xfrm>
            <a:off x="351839" y="1687959"/>
            <a:ext cx="4804951" cy="3921073"/>
          </a:xfrm>
          <a:prstGeom prst="rect">
            <a:avLst/>
          </a:prstGeom>
        </p:spPr>
        <p:txBody>
          <a:bodyPr wrap="square">
            <a:spAutoFit/>
          </a:bodyPr>
          <a:lstStyle/>
          <a:p>
            <a:pPr defTabSz="932597">
              <a:defRPr/>
            </a:pPr>
            <a:endParaRPr lang="en-US" sz="1400" spc="102">
              <a:solidFill>
                <a:srgbClr val="D2D2D2">
                  <a:lumMod val="10000"/>
                </a:srgbClr>
              </a:solidFill>
              <a:latin typeface="Segoe UI Semilight" charset="0"/>
              <a:ea typeface="Segoe UI Semilight" charset="0"/>
              <a:cs typeface="Segoe UI Semilight" charset="0"/>
            </a:endParaRPr>
          </a:p>
          <a:p>
            <a:pPr defTabSz="932597">
              <a:lnSpc>
                <a:spcPct val="90000"/>
              </a:lnSpc>
              <a:spcBef>
                <a:spcPts val="600"/>
              </a:spcBef>
              <a:defRPr/>
            </a:pPr>
            <a:r>
              <a:rPr lang="en-US">
                <a:solidFill>
                  <a:schemeClr val="tx2"/>
                </a:solidFill>
                <a:latin typeface="+mj-lt"/>
                <a:cs typeface="Segoe UI" panose="020B0502040204020203" pitchFamily="34" charset="0"/>
              </a:rPr>
              <a:t>Scenario</a:t>
            </a:r>
            <a:endParaRPr lang="en-US" sz="1400">
              <a:solidFill>
                <a:schemeClr val="tx2"/>
              </a:solidFill>
              <a:latin typeface="+mj-lt"/>
              <a:cs typeface="Segoe UI" panose="020B0502040204020203" pitchFamily="34" charset="0"/>
            </a:endParaRPr>
          </a:p>
          <a:p>
            <a:pPr defTabSz="914367">
              <a:lnSpc>
                <a:spcPct val="90000"/>
              </a:lnSpc>
              <a:spcBef>
                <a:spcPts val="600"/>
              </a:spcBef>
              <a:defRPr/>
            </a:pPr>
            <a:r>
              <a:rPr lang="en-US" sz="1400">
                <a:latin typeface="Segoe UI" panose="020B0502040204020203" pitchFamily="34" charset="0"/>
                <a:cs typeface="Segoe UI" panose="020B0502040204020203" pitchFamily="34" charset="0"/>
              </a:rPr>
              <a:t>Business growth across regions demanded scalable platform while leveraging existing SQL Server investments.</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Low-latency performance, ‘always on’ implementation, and end-to-end data security across on-premises and cloud </a:t>
            </a:r>
            <a:br>
              <a:rPr lang="en-US" sz="1400">
                <a:latin typeface="Segoe UI" panose="020B0502040204020203" pitchFamily="34" charset="0"/>
                <a:cs typeface="Segoe UI" panose="020B0502040204020203" pitchFamily="34" charset="0"/>
              </a:rPr>
            </a:br>
            <a:br>
              <a:rPr lang="en-US">
                <a:latin typeface="Segoe UI" panose="020B0502040204020203" pitchFamily="34" charset="0"/>
                <a:cs typeface="Segoe UI" panose="020B0502040204020203" pitchFamily="34" charset="0"/>
              </a:rPr>
            </a:br>
            <a:r>
              <a:rPr lang="en-US">
                <a:solidFill>
                  <a:schemeClr val="tx2"/>
                </a:solidFill>
                <a:latin typeface="+mj-lt"/>
                <a:cs typeface="Segoe UI" panose="020B0502040204020203" pitchFamily="34" charset="0"/>
              </a:rPr>
              <a:t>Solution</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Azure offers them infinite scale and data movement flexibility with serverless computing</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Leverage Azure Cosmos DB to drive 99.99% uptime and millisecond performance during peak periods across Australia, Europe, and APAC—resilient to regional issues</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Data fed into on-premises SQL Server data warehouse with Power BI reporting</a:t>
            </a:r>
          </a:p>
          <a:p>
            <a:pPr defTabSz="914367">
              <a:lnSpc>
                <a:spcPct val="90000"/>
              </a:lnSpc>
              <a:spcBef>
                <a:spcPts val="600"/>
              </a:spcBef>
              <a:defRPr/>
            </a:pPr>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6788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4250" y="1372150"/>
            <a:ext cx="5966358" cy="2800510"/>
          </a:xfrm>
          <a:prstGeom prst="rect">
            <a:avLst/>
          </a:prstGeom>
        </p:spPr>
        <p:txBody>
          <a:bodyPr wrap="square">
            <a:spAutoFit/>
          </a:bodyPr>
          <a:lstStyle/>
          <a:p>
            <a:pPr marL="182880" indent="-548640" defTabSz="914191">
              <a:spcBef>
                <a:spcPct val="0"/>
              </a:spcBef>
              <a:defRPr/>
            </a:pPr>
            <a:r>
              <a:rPr lang="en-US" sz="3199" kern="0">
                <a:ln w="3175">
                  <a:noFill/>
                </a:ln>
                <a:solidFill>
                  <a:srgbClr val="002050">
                    <a:lumMod val="50000"/>
                  </a:srgbClr>
                </a:solidFill>
                <a:latin typeface="+mj-lt"/>
                <a:cs typeface="Segoe UI Semibold" panose="020B0702040204020203" pitchFamily="34" charset="0"/>
              </a:rPr>
              <a:t>“</a:t>
            </a:r>
            <a:r>
              <a:rPr lang="en-US" sz="2800">
                <a:ln w="3175">
                  <a:noFill/>
                </a:ln>
                <a:solidFill>
                  <a:schemeClr val="tx2"/>
                </a:solidFill>
                <a:latin typeface="+mj-lt"/>
                <a:cs typeface="Segoe UI Semibold" panose="020B0702040204020203" pitchFamily="34" charset="0"/>
              </a:rPr>
              <a:t>Microsoft’s comprehensive </a:t>
            </a:r>
            <a:br>
              <a:rPr lang="en-US" sz="2800">
                <a:ln w="3175">
                  <a:noFill/>
                </a:ln>
                <a:solidFill>
                  <a:schemeClr val="tx2"/>
                </a:solidFill>
                <a:latin typeface="+mj-lt"/>
                <a:cs typeface="Segoe UI Semibold" panose="020B0702040204020203" pitchFamily="34" charset="0"/>
              </a:rPr>
            </a:br>
            <a:r>
              <a:rPr lang="en-US" sz="2800">
                <a:ln w="3175">
                  <a:noFill/>
                </a:ln>
                <a:solidFill>
                  <a:schemeClr val="tx2"/>
                </a:solidFill>
                <a:latin typeface="+mj-lt"/>
                <a:cs typeface="Segoe UI Semibold" panose="020B0702040204020203" pitchFamily="34" charset="0"/>
              </a:rPr>
              <a:t>hybrid story</a:t>
            </a:r>
            <a:r>
              <a:rPr lang="en-US" sz="2800">
                <a:ln w="3175">
                  <a:noFill/>
                </a:ln>
                <a:solidFill>
                  <a:srgbClr val="002050">
                    <a:lumMod val="50000"/>
                  </a:srgbClr>
                </a:solidFill>
                <a:latin typeface="+mj-lt"/>
                <a:cs typeface="Segoe UI" pitchFamily="34" charset="0"/>
              </a:rPr>
              <a:t>, </a:t>
            </a:r>
            <a:r>
              <a:rPr lang="en-US" sz="2800">
                <a:ln w="3175">
                  <a:noFill/>
                </a:ln>
                <a:solidFill>
                  <a:srgbClr val="002050">
                    <a:lumMod val="50000"/>
                  </a:srgbClr>
                </a:solidFill>
                <a:latin typeface="Segoe UI" panose="020B0502040204020203" pitchFamily="34" charset="0"/>
                <a:cs typeface="Segoe UI" panose="020B0502040204020203" pitchFamily="34" charset="0"/>
              </a:rPr>
              <a:t>which spans applications and platforms as well as infrastructure, is highly attractive to many companies, drawing them towards the cloud in general</a:t>
            </a:r>
            <a:r>
              <a:rPr lang="en-US" sz="3199" kern="0">
                <a:ln w="3175">
                  <a:noFill/>
                </a:ln>
                <a:solidFill>
                  <a:srgbClr val="002050">
                    <a:lumMod val="50000"/>
                  </a:srgbClr>
                </a:solidFill>
                <a:latin typeface="Segoe UI" panose="020B0502040204020203" pitchFamily="34" charset="0"/>
                <a:cs typeface="Segoe UI" panose="020B0502040204020203" pitchFamily="34" charset="0"/>
              </a:rPr>
              <a:t>”</a:t>
            </a:r>
          </a:p>
        </p:txBody>
      </p:sp>
      <p:pic>
        <p:nvPicPr>
          <p:cNvPr id="8" name="Picture 7"/>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3984960" y="4128178"/>
            <a:ext cx="1556669" cy="778334"/>
          </a:xfrm>
          <a:prstGeom prst="rect">
            <a:avLst/>
          </a:prstGeom>
        </p:spPr>
      </p:pic>
    </p:spTree>
    <p:extLst>
      <p:ext uri="{BB962C8B-B14F-4D97-AF65-F5344CB8AC3E}">
        <p14:creationId xmlns:p14="http://schemas.microsoft.com/office/powerpoint/2010/main" val="393988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4" y="-2"/>
            <a:ext cx="12429287" cy="6994526"/>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82" y="-2"/>
            <a:ext cx="12434710" cy="6994526"/>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sp>
        <p:nvSpPr>
          <p:cNvPr id="18" name="Rectangle 17">
            <a:extLst>
              <a:ext uri="{FF2B5EF4-FFF2-40B4-BE49-F238E27FC236}">
                <a16:creationId xmlns:a16="http://schemas.microsoft.com/office/drawing/2014/main" id="{FD32CCE5-97D5-454B-96C0-E960CE74C6E0}"/>
              </a:ext>
            </a:extLst>
          </p:cNvPr>
          <p:cNvSpPr/>
          <p:nvPr/>
        </p:nvSpPr>
        <p:spPr>
          <a:xfrm>
            <a:off x="-48214" y="-12603"/>
            <a:ext cx="12434710" cy="699452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grpSp>
        <p:nvGrpSpPr>
          <p:cNvPr id="3" name="Group 2">
            <a:extLst>
              <a:ext uri="{FF2B5EF4-FFF2-40B4-BE49-F238E27FC236}">
                <a16:creationId xmlns:a16="http://schemas.microsoft.com/office/drawing/2014/main" id="{18809E4A-0CF6-CB43-8125-198279D397A2}"/>
              </a:ext>
            </a:extLst>
          </p:cNvPr>
          <p:cNvGrpSpPr/>
          <p:nvPr/>
        </p:nvGrpSpPr>
        <p:grpSpPr>
          <a:xfrm>
            <a:off x="4463085" y="1789765"/>
            <a:ext cx="3540747" cy="3540745"/>
            <a:chOff x="4463085" y="1789765"/>
            <a:chExt cx="3540747" cy="3540745"/>
          </a:xfrm>
        </p:grpSpPr>
        <p:sp>
          <p:nvSpPr>
            <p:cNvPr id="8" name="Oval 7">
              <a:extLst>
                <a:ext uri="{FF2B5EF4-FFF2-40B4-BE49-F238E27FC236}">
                  <a16:creationId xmlns:a16="http://schemas.microsoft.com/office/drawing/2014/main" id="{45C0DF9B-311A-4D10-932C-3C4CE787D0B8}"/>
                </a:ext>
              </a:extLst>
            </p:cNvPr>
            <p:cNvSpPr/>
            <p:nvPr/>
          </p:nvSpPr>
          <p:spPr>
            <a:xfrm>
              <a:off x="4463085" y="1789765"/>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defRPr/>
              </a:pPr>
              <a:endParaRPr lang="en-US" sz="1200" spc="173">
                <a:solidFill>
                  <a:srgbClr val="0078D7"/>
                </a:solidFill>
                <a:latin typeface="Segoe UI" charset="0"/>
                <a:ea typeface="Segoe UI" charset="0"/>
                <a:cs typeface="Segoe UI" charset="0"/>
              </a:endParaRPr>
            </a:p>
            <a:p>
              <a:pPr algn="ctr">
                <a:defRPr/>
              </a:pPr>
              <a:endParaRPr lang="en-US" sz="1200" spc="173">
                <a:solidFill>
                  <a:srgbClr val="0078D7"/>
                </a:solidFill>
                <a:latin typeface="Segoe UI" charset="0"/>
                <a:ea typeface="Segoe UI" charset="0"/>
                <a:cs typeface="Segoe UI" charset="0"/>
              </a:endParaRPr>
            </a:p>
            <a:p>
              <a:pPr algn="ctr">
                <a:defRPr/>
              </a:pPr>
              <a:endParaRPr lang="en-US" sz="1200" spc="173">
                <a:solidFill>
                  <a:srgbClr val="0078D7"/>
                </a:solidFill>
                <a:latin typeface="Segoe UI" charset="0"/>
                <a:ea typeface="Segoe UI" charset="0"/>
                <a:cs typeface="Segoe UI" charset="0"/>
              </a:endParaRPr>
            </a:p>
            <a:p>
              <a:pPr algn="ctr">
                <a:defRPr/>
              </a:pPr>
              <a:endParaRPr lang="en-US" sz="1200" spc="173">
                <a:solidFill>
                  <a:srgbClr val="0078D7"/>
                </a:solidFill>
                <a:latin typeface="Segoe UI" charset="0"/>
                <a:ea typeface="Segoe UI" charset="0"/>
                <a:cs typeface="Segoe UI" charset="0"/>
              </a:endParaRPr>
            </a:p>
            <a:p>
              <a:pPr algn="ctr">
                <a:defRPr/>
              </a:pPr>
              <a:endParaRPr lang="en-US" sz="1200" spc="173">
                <a:solidFill>
                  <a:srgbClr val="0078D7"/>
                </a:solidFill>
                <a:latin typeface="Segoe UI" charset="0"/>
                <a:ea typeface="Segoe UI" charset="0"/>
                <a:cs typeface="Segoe UI" charset="0"/>
              </a:endParaRPr>
            </a:p>
            <a:p>
              <a:pPr algn="ctr">
                <a:defRPr/>
              </a:pPr>
              <a:r>
                <a:rPr lang="en-US" sz="1836">
                  <a:solidFill>
                    <a:srgbClr val="0D0D0D"/>
                  </a:solidFill>
                  <a:latin typeface="Segoe UI" charset="0"/>
                  <a:cs typeface="Segoe UI" charset="0"/>
                </a:rPr>
                <a:t>Data needs to </a:t>
              </a:r>
            </a:p>
            <a:p>
              <a:pPr algn="ctr">
                <a:defRPr/>
              </a:pPr>
              <a:r>
                <a:rPr lang="en-US" sz="1836">
                  <a:solidFill>
                    <a:srgbClr val="0D0D0D"/>
                  </a:solidFill>
                  <a:latin typeface="Segoe UI" charset="0"/>
                  <a:cs typeface="Segoe UI" charset="0"/>
                </a:rPr>
                <a:t>support the application </a:t>
              </a:r>
            </a:p>
            <a:p>
              <a:pPr algn="ctr">
                <a:defRPr/>
              </a:pPr>
              <a:r>
                <a:rPr lang="en-US" sz="1836">
                  <a:solidFill>
                    <a:srgbClr val="0D0D0D"/>
                  </a:solidFill>
                  <a:latin typeface="Segoe UI" charset="0"/>
                  <a:cs typeface="Segoe UI" charset="0"/>
                </a:rPr>
                <a:t>needs globally </a:t>
              </a:r>
            </a:p>
          </p:txBody>
        </p:sp>
        <p:sp>
          <p:nvSpPr>
            <p:cNvPr id="11" name="circle_2">
              <a:extLst>
                <a:ext uri="{FF2B5EF4-FFF2-40B4-BE49-F238E27FC236}">
                  <a16:creationId xmlns:a16="http://schemas.microsoft.com/office/drawing/2014/main" id="{9E60DB11-7293-4635-94CE-709BD675E4E4}"/>
                </a:ext>
              </a:extLst>
            </p:cNvPr>
            <p:cNvSpPr>
              <a:spLocks noChangeAspect="1" noEditPoints="1"/>
            </p:cNvSpPr>
            <p:nvPr/>
          </p:nvSpPr>
          <p:spPr bwMode="auto">
            <a:xfrm>
              <a:off x="5675182" y="2471491"/>
              <a:ext cx="1086109" cy="102577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24" tIns="45661" rIns="91324" bIns="45661" numCol="1" anchor="t" anchorCtr="0" compatLnSpc="1">
              <a:prstTxWarp prst="textNoShape">
                <a:avLst/>
              </a:prstTxWarp>
            </a:bodyPr>
            <a:lstStyle/>
            <a:p>
              <a:pPr defTabSz="931537">
                <a:defRPr/>
              </a:pPr>
              <a:endParaRPr lang="en-US" sz="899">
                <a:gradFill>
                  <a:gsLst>
                    <a:gs pos="0">
                      <a:srgbClr val="505050"/>
                    </a:gs>
                    <a:gs pos="100000">
                      <a:srgbClr val="505050"/>
                    </a:gs>
                  </a:gsLst>
                  <a:lin ang="5400000" scaled="1"/>
                </a:gradFill>
                <a:latin typeface="Segoe UI Semilight"/>
              </a:endParaRPr>
            </a:p>
          </p:txBody>
        </p:sp>
      </p:grpSp>
      <p:grpSp>
        <p:nvGrpSpPr>
          <p:cNvPr id="4" name="Group 3">
            <a:extLst>
              <a:ext uri="{FF2B5EF4-FFF2-40B4-BE49-F238E27FC236}">
                <a16:creationId xmlns:a16="http://schemas.microsoft.com/office/drawing/2014/main" id="{49EBFA64-C80C-4145-BE7A-890B105BEC42}"/>
              </a:ext>
            </a:extLst>
          </p:cNvPr>
          <p:cNvGrpSpPr/>
          <p:nvPr/>
        </p:nvGrpSpPr>
        <p:grpSpPr>
          <a:xfrm>
            <a:off x="8536515" y="1846088"/>
            <a:ext cx="3540747" cy="3540745"/>
            <a:chOff x="8536515" y="1846088"/>
            <a:chExt cx="3540747" cy="3540745"/>
          </a:xfrm>
        </p:grpSpPr>
        <p:sp>
          <p:nvSpPr>
            <p:cNvPr id="7" name="Oval 6">
              <a:extLst>
                <a:ext uri="{FF2B5EF4-FFF2-40B4-BE49-F238E27FC236}">
                  <a16:creationId xmlns:a16="http://schemas.microsoft.com/office/drawing/2014/main" id="{FDA79451-4D00-4174-BDC4-214B48A885EB}"/>
                </a:ext>
              </a:extLst>
            </p:cNvPr>
            <p:cNvSpPr/>
            <p:nvPr/>
          </p:nvSpPr>
          <p:spPr>
            <a:xfrm>
              <a:off x="8536515" y="1846088"/>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lvl="0" algn="ctr">
                <a:defRPr/>
              </a:pPr>
              <a:endParaRPr lang="en-US" sz="1200" spc="173">
                <a:solidFill>
                  <a:srgbClr val="0078D7"/>
                </a:solidFill>
                <a:latin typeface="Segoe UI" charset="0"/>
                <a:ea typeface="Segoe UI" charset="0"/>
                <a:cs typeface="Segoe UI" charset="0"/>
              </a:endParaRPr>
            </a:p>
            <a:p>
              <a:pPr lvl="0" algn="ctr">
                <a:defRPr/>
              </a:pPr>
              <a:endParaRPr lang="en-US" sz="1200" spc="173">
                <a:solidFill>
                  <a:srgbClr val="0078D7"/>
                </a:solidFill>
                <a:latin typeface="Segoe UI" charset="0"/>
                <a:ea typeface="Segoe UI" charset="0"/>
                <a:cs typeface="Segoe UI" charset="0"/>
              </a:endParaRPr>
            </a:p>
            <a:p>
              <a:pPr lvl="0" algn="ctr">
                <a:defRPr/>
              </a:pPr>
              <a:endParaRPr lang="en-US" sz="1200" spc="173">
                <a:solidFill>
                  <a:srgbClr val="0078D7"/>
                </a:solidFill>
                <a:latin typeface="Segoe UI" charset="0"/>
                <a:ea typeface="Segoe UI" charset="0"/>
                <a:cs typeface="Segoe UI" charset="0"/>
              </a:endParaRPr>
            </a:p>
            <a:p>
              <a:pPr lvl="0" algn="ctr">
                <a:defRPr/>
              </a:pPr>
              <a:r>
                <a:rPr lang="en-US" sz="1836">
                  <a:solidFill>
                    <a:srgbClr val="0D0D0D"/>
                  </a:solidFill>
                  <a:latin typeface="Segoe UI" charset="0"/>
                  <a:cs typeface="Segoe UI" charset="0"/>
                </a:rPr>
                <a:t>Provide intelligent </a:t>
              </a:r>
            </a:p>
            <a:p>
              <a:pPr lvl="0" algn="ctr">
                <a:defRPr/>
              </a:pPr>
              <a:r>
                <a:rPr lang="en-US" sz="1836">
                  <a:solidFill>
                    <a:srgbClr val="0D0D0D"/>
                  </a:solidFill>
                  <a:latin typeface="Segoe UI" charset="0"/>
                  <a:cs typeface="Segoe UI" charset="0"/>
                </a:rPr>
                <a:t>app experience </a:t>
              </a:r>
            </a:p>
          </p:txBody>
        </p:sp>
        <p:sp>
          <p:nvSpPr>
            <p:cNvPr id="12" name="brain_2">
              <a:extLst>
                <a:ext uri="{FF2B5EF4-FFF2-40B4-BE49-F238E27FC236}">
                  <a16:creationId xmlns:a16="http://schemas.microsoft.com/office/drawing/2014/main" id="{5E994016-1661-49AC-BE0F-87AE3AE7D767}"/>
                </a:ext>
              </a:extLst>
            </p:cNvPr>
            <p:cNvSpPr>
              <a:spLocks noChangeAspect="1" noEditPoints="1"/>
            </p:cNvSpPr>
            <p:nvPr/>
          </p:nvSpPr>
          <p:spPr bwMode="auto">
            <a:xfrm>
              <a:off x="9588230" y="2552956"/>
              <a:ext cx="1408295" cy="94430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24" tIns="45661" rIns="91324" bIns="45661" numCol="1" anchor="t" anchorCtr="0" compatLnSpc="1">
              <a:prstTxWarp prst="textNoShape">
                <a:avLst/>
              </a:prstTxWarp>
            </a:bodyPr>
            <a:lstStyle/>
            <a:p>
              <a:pPr defTabSz="931537">
                <a:defRPr/>
              </a:pPr>
              <a:endParaRPr lang="en-US" sz="1798">
                <a:gradFill>
                  <a:gsLst>
                    <a:gs pos="0">
                      <a:srgbClr val="505050"/>
                    </a:gs>
                    <a:gs pos="100000">
                      <a:srgbClr val="505050"/>
                    </a:gs>
                  </a:gsLst>
                </a:gradFill>
                <a:latin typeface="Segoe UI Semilight"/>
              </a:endParaRPr>
            </a:p>
          </p:txBody>
        </p:sp>
      </p:grpSp>
      <p:grpSp>
        <p:nvGrpSpPr>
          <p:cNvPr id="2" name="Group 1">
            <a:extLst>
              <a:ext uri="{FF2B5EF4-FFF2-40B4-BE49-F238E27FC236}">
                <a16:creationId xmlns:a16="http://schemas.microsoft.com/office/drawing/2014/main" id="{86BA8B91-5878-C347-8AED-C61040F03199}"/>
              </a:ext>
            </a:extLst>
          </p:cNvPr>
          <p:cNvGrpSpPr/>
          <p:nvPr/>
        </p:nvGrpSpPr>
        <p:grpSpPr>
          <a:xfrm>
            <a:off x="456497" y="1796994"/>
            <a:ext cx="3540747" cy="3540745"/>
            <a:chOff x="456497" y="1796994"/>
            <a:chExt cx="3540747" cy="3540745"/>
          </a:xfrm>
        </p:grpSpPr>
        <p:sp>
          <p:nvSpPr>
            <p:cNvPr id="6" name="Oval 5">
              <a:extLst>
                <a:ext uri="{FF2B5EF4-FFF2-40B4-BE49-F238E27FC236}">
                  <a16:creationId xmlns:a16="http://schemas.microsoft.com/office/drawing/2014/main" id="{573948F7-EDB2-44DA-BC20-B3FBF6761300}"/>
                </a:ext>
              </a:extLst>
            </p:cNvPr>
            <p:cNvSpPr/>
            <p:nvPr/>
          </p:nvSpPr>
          <p:spPr>
            <a:xfrm>
              <a:off x="456497" y="1796994"/>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lvl="0" algn="ctr">
                <a:defRPr/>
              </a:pPr>
              <a:endParaRPr lang="en-US" sz="1200" spc="173">
                <a:solidFill>
                  <a:srgbClr val="0078D7"/>
                </a:solidFill>
                <a:latin typeface="Segoe UI" charset="0"/>
                <a:ea typeface="Segoe UI" charset="0"/>
                <a:cs typeface="Segoe UI" charset="0"/>
              </a:endParaRPr>
            </a:p>
            <a:p>
              <a:pPr lvl="0" algn="ctr">
                <a:defRPr/>
              </a:pPr>
              <a:endParaRPr lang="en-US" sz="1200" spc="173">
                <a:solidFill>
                  <a:srgbClr val="0078D7"/>
                </a:solidFill>
                <a:latin typeface="Segoe UI" charset="0"/>
                <a:ea typeface="Segoe UI" charset="0"/>
                <a:cs typeface="Segoe UI" charset="0"/>
              </a:endParaRPr>
            </a:p>
            <a:p>
              <a:pPr lvl="0" algn="ctr">
                <a:defRPr/>
              </a:pPr>
              <a:endParaRPr lang="en-US" sz="1200" spc="173">
                <a:solidFill>
                  <a:srgbClr val="0078D7"/>
                </a:solidFill>
                <a:latin typeface="Segoe UI" charset="0"/>
                <a:ea typeface="Segoe UI" charset="0"/>
                <a:cs typeface="Segoe UI" charset="0"/>
              </a:endParaRPr>
            </a:p>
            <a:p>
              <a:pPr lvl="0" algn="ctr">
                <a:defRPr/>
              </a:pPr>
              <a:endParaRPr lang="en-US" sz="1200" spc="173">
                <a:solidFill>
                  <a:srgbClr val="0078D7"/>
                </a:solidFill>
                <a:latin typeface="Segoe UI" charset="0"/>
                <a:ea typeface="Segoe UI" charset="0"/>
                <a:cs typeface="Segoe UI" charset="0"/>
              </a:endParaRPr>
            </a:p>
            <a:p>
              <a:pPr lvl="0" algn="ctr">
                <a:defRPr/>
              </a:pPr>
              <a:endParaRPr lang="en-US" sz="1200" spc="173">
                <a:solidFill>
                  <a:srgbClr val="0078D7"/>
                </a:solidFill>
                <a:latin typeface="Segoe UI" charset="0"/>
                <a:ea typeface="Segoe UI" charset="0"/>
                <a:cs typeface="Segoe UI" charset="0"/>
              </a:endParaRPr>
            </a:p>
            <a:p>
              <a:pPr lvl="0" algn="ctr">
                <a:defRPr/>
              </a:pPr>
              <a:r>
                <a:rPr lang="en-US" sz="1836">
                  <a:solidFill>
                    <a:srgbClr val="0D0D0D"/>
                  </a:solidFill>
                  <a:latin typeface="Segoe UI" charset="0"/>
                  <a:cs typeface="Segoe UI" charset="0"/>
                </a:rPr>
                <a:t>Create great</a:t>
              </a:r>
              <a:br>
                <a:rPr lang="en-US" sz="1836">
                  <a:solidFill>
                    <a:srgbClr val="0D0D0D"/>
                  </a:solidFill>
                  <a:latin typeface="Segoe UI" charset="0"/>
                  <a:cs typeface="Segoe UI" charset="0"/>
                </a:rPr>
              </a:br>
              <a:r>
                <a:rPr lang="en-US" sz="1836">
                  <a:solidFill>
                    <a:srgbClr val="0D0D0D"/>
                  </a:solidFill>
                  <a:latin typeface="Segoe UI" charset="0"/>
                  <a:cs typeface="Segoe UI" charset="0"/>
                </a:rPr>
                <a:t>customer experiences </a:t>
              </a:r>
            </a:p>
            <a:p>
              <a:pPr lvl="0" algn="ctr">
                <a:defRPr/>
              </a:pPr>
              <a:r>
                <a:rPr lang="en-US" sz="1836">
                  <a:solidFill>
                    <a:srgbClr val="0D0D0D"/>
                  </a:solidFill>
                  <a:latin typeface="Segoe UI" charset="0"/>
                  <a:cs typeface="Segoe UI" charset="0"/>
                </a:rPr>
                <a:t>across multiple devices </a:t>
              </a:r>
            </a:p>
            <a:p>
              <a:pPr lvl="0" algn="ctr">
                <a:defRPr/>
              </a:pPr>
              <a:r>
                <a:rPr lang="en-US" sz="1836">
                  <a:solidFill>
                    <a:srgbClr val="0D0D0D"/>
                  </a:solidFill>
                  <a:latin typeface="Segoe UI" charset="0"/>
                  <a:cs typeface="Segoe UI" charset="0"/>
                </a:rPr>
                <a:t>anywhere in the world </a:t>
              </a:r>
            </a:p>
          </p:txBody>
        </p:sp>
        <p:grpSp>
          <p:nvGrpSpPr>
            <p:cNvPr id="17" name="Group 16">
              <a:extLst>
                <a:ext uri="{FF2B5EF4-FFF2-40B4-BE49-F238E27FC236}">
                  <a16:creationId xmlns:a16="http://schemas.microsoft.com/office/drawing/2014/main" id="{E68FB67A-6DF1-43C1-B18C-AAF00C086AD9}"/>
                </a:ext>
              </a:extLst>
            </p:cNvPr>
            <p:cNvGrpSpPr/>
            <p:nvPr/>
          </p:nvGrpSpPr>
          <p:grpSpPr>
            <a:xfrm>
              <a:off x="1650949" y="2649716"/>
              <a:ext cx="1089053" cy="726700"/>
              <a:chOff x="4072311" y="2294204"/>
              <a:chExt cx="1243856" cy="829996"/>
            </a:xfrm>
          </p:grpSpPr>
          <p:sp>
            <p:nvSpPr>
              <p:cNvPr id="19" name="Laptop_E770">
                <a:extLst>
                  <a:ext uri="{FF2B5EF4-FFF2-40B4-BE49-F238E27FC236}">
                    <a16:creationId xmlns:a16="http://schemas.microsoft.com/office/drawing/2014/main" id="{E1AE31B9-E546-4CD7-8730-BD5199BD1ED2}"/>
                  </a:ext>
                </a:extLst>
              </p:cNvPr>
              <p:cNvSpPr>
                <a:spLocks noChangeAspect="1" noEditPoints="1"/>
              </p:cNvSpPr>
              <p:nvPr/>
            </p:nvSpPr>
            <p:spPr bwMode="auto">
              <a:xfrm>
                <a:off x="4072311" y="2294204"/>
                <a:ext cx="1243856" cy="8299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sz="900" kern="0">
                  <a:gradFill>
                    <a:gsLst>
                      <a:gs pos="0">
                        <a:srgbClr val="505050"/>
                      </a:gs>
                      <a:gs pos="100000">
                        <a:srgbClr val="505050"/>
                      </a:gs>
                    </a:gsLst>
                  </a:gradFill>
                  <a:latin typeface="Segoe UI Semilight"/>
                </a:endParaRPr>
              </a:p>
            </p:txBody>
          </p:sp>
          <p:sp>
            <p:nvSpPr>
              <p:cNvPr id="20" name="Star rating">
                <a:extLst>
                  <a:ext uri="{FF2B5EF4-FFF2-40B4-BE49-F238E27FC236}">
                    <a16:creationId xmlns:a16="http://schemas.microsoft.com/office/drawing/2014/main" id="{F224BEC9-A050-4753-B8B1-1A84C8A8EBBD}"/>
                  </a:ext>
                </a:extLst>
              </p:cNvPr>
              <p:cNvSpPr>
                <a:spLocks noChangeAspect="1" noEditPoints="1"/>
              </p:cNvSpPr>
              <p:nvPr/>
            </p:nvSpPr>
            <p:spPr bwMode="auto">
              <a:xfrm>
                <a:off x="4421244" y="2542805"/>
                <a:ext cx="547650" cy="146301"/>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a:gradFill>
                    <a:gsLst>
                      <a:gs pos="0">
                        <a:srgbClr val="505050"/>
                      </a:gs>
                      <a:gs pos="100000">
                        <a:srgbClr val="505050"/>
                      </a:gs>
                    </a:gsLst>
                  </a:gradFill>
                  <a:latin typeface="Segoe UI Semilight"/>
                </a:endParaRPr>
              </a:p>
            </p:txBody>
          </p:sp>
        </p:grpSp>
      </p:grpSp>
      <p:sp>
        <p:nvSpPr>
          <p:cNvPr id="21" name="Title 2">
            <a:extLst>
              <a:ext uri="{FF2B5EF4-FFF2-40B4-BE49-F238E27FC236}">
                <a16:creationId xmlns:a16="http://schemas.microsoft.com/office/drawing/2014/main" id="{C5ED06F6-3A6D-4193-9874-3CAEA8135A28}"/>
              </a:ext>
            </a:extLst>
          </p:cNvPr>
          <p:cNvSpPr txBox="1">
            <a:spLocks/>
          </p:cNvSpPr>
          <p:nvPr/>
        </p:nvSpPr>
        <p:spPr>
          <a:xfrm>
            <a:off x="274639" y="295275"/>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US" sz="3600" b="1" spc="-150">
                <a:solidFill>
                  <a:schemeClr val="tx1"/>
                </a:solidFill>
                <a:ea typeface="Segoe UI Semibold" charset="0"/>
                <a:cs typeface="Segoe UI Semibold" charset="0"/>
              </a:rPr>
              <a:t>Demands of modern applications </a:t>
            </a:r>
          </a:p>
        </p:txBody>
      </p:sp>
    </p:spTree>
    <p:extLst>
      <p:ext uri="{BB962C8B-B14F-4D97-AF65-F5344CB8AC3E}">
        <p14:creationId xmlns:p14="http://schemas.microsoft.com/office/powerpoint/2010/main" val="42788407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it-IT"/>
              <a:t>A leader in 18 Gartner Magic Quadrants</a:t>
            </a:r>
            <a:endParaRPr lang="en-US"/>
          </a:p>
        </p:txBody>
      </p:sp>
      <p:grpSp>
        <p:nvGrpSpPr>
          <p:cNvPr id="26" name="Group 25">
            <a:extLst>
              <a:ext uri="{FF2B5EF4-FFF2-40B4-BE49-F238E27FC236}">
                <a16:creationId xmlns:a16="http://schemas.microsoft.com/office/drawing/2014/main" id="{682E2A28-9DE2-D342-B6CE-E26A84420946}"/>
              </a:ext>
            </a:extLst>
          </p:cNvPr>
          <p:cNvGrpSpPr/>
          <p:nvPr/>
        </p:nvGrpSpPr>
        <p:grpSpPr>
          <a:xfrm>
            <a:off x="227848" y="1556969"/>
            <a:ext cx="3032760" cy="4380046"/>
            <a:chOff x="227848" y="1035860"/>
            <a:chExt cx="3032760" cy="4380046"/>
          </a:xfrm>
        </p:grpSpPr>
        <p:sp>
          <p:nvSpPr>
            <p:cNvPr id="4" name="Rectangle 3"/>
            <p:cNvSpPr/>
            <p:nvPr/>
          </p:nvSpPr>
          <p:spPr bwMode="auto">
            <a:xfrm>
              <a:off x="227848" y="1453506"/>
              <a:ext cx="3032760" cy="3962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60" tIns="777240" rIns="182880" bIns="146304" numCol="1" spcCol="0" rtlCol="0" fromWordArt="0" anchor="t" anchorCtr="0" forceAA="0" compatLnSpc="1">
              <a:prstTxWarp prst="textNoShape">
                <a:avLst/>
              </a:prstTxWarp>
              <a:noAutofit/>
            </a:bodyPr>
            <a:lstStyle/>
            <a:p>
              <a:pPr marL="91440" indent="-457200" defTabSz="932472" fontAlgn="base">
                <a:lnSpc>
                  <a:spcPct val="90000"/>
                </a:lnSpc>
                <a:spcBef>
                  <a:spcPts val="600"/>
                </a:spcBef>
                <a:spcAft>
                  <a:spcPct val="0"/>
                </a:spcAft>
                <a:defRPr/>
              </a:pPr>
              <a:r>
                <a:rPr lang="en-US" sz="1600" kern="0" spc="-20">
                  <a:solidFill>
                    <a:schemeClr val="tx2"/>
                  </a:solidFill>
                  <a:latin typeface="Segoe UI"/>
                  <a:cs typeface="Segoe UI Semibold" panose="020B0702040204020203" pitchFamily="34" charset="0"/>
                </a:rPr>
                <a:t>“Microsoft is currently the only</a:t>
              </a:r>
              <a:r>
                <a:rPr lang="en-US" sz="1600" kern="0">
                  <a:solidFill>
                    <a:schemeClr val="tx2"/>
                  </a:solidFill>
                  <a:latin typeface="Segoe UI"/>
                  <a:cs typeface="Segoe UI Semibold" panose="020B0702040204020203" pitchFamily="34" charset="0"/>
                </a:rPr>
                <a:t> </a:t>
              </a:r>
              <a:r>
                <a:rPr lang="en-US" sz="1600" kern="0" spc="-30">
                  <a:solidFill>
                    <a:schemeClr val="tx2"/>
                  </a:solidFill>
                  <a:latin typeface="Segoe UI"/>
                  <a:cs typeface="Segoe UI Semibold" panose="020B0702040204020203" pitchFamily="34" charset="0"/>
                </a:rPr>
                <a:t>vendor positioned as a leader</a:t>
              </a:r>
              <a:r>
                <a:rPr lang="en-US" sz="1600" kern="0">
                  <a:solidFill>
                    <a:schemeClr val="tx2"/>
                  </a:solidFill>
                  <a:latin typeface="Segoe UI"/>
                  <a:cs typeface="Segoe UI Semibold" panose="020B0702040204020203" pitchFamily="34" charset="0"/>
                </a:rPr>
                <a:t> </a:t>
              </a:r>
              <a:r>
                <a:rPr lang="en-US" sz="1600" kern="0" spc="-80">
                  <a:solidFill>
                    <a:schemeClr val="tx2"/>
                  </a:solidFill>
                  <a:latin typeface="Segoe UI"/>
                  <a:cs typeface="Segoe UI Semibold" panose="020B0702040204020203" pitchFamily="34" charset="0"/>
                </a:rPr>
                <a:t>across Gartner’s Magic Quadrants</a:t>
              </a:r>
              <a:r>
                <a:rPr lang="en-US" sz="1600" kern="0">
                  <a:solidFill>
                    <a:schemeClr val="tx2"/>
                  </a:solidFill>
                  <a:latin typeface="Segoe UI"/>
                  <a:cs typeface="Segoe UI Semibold" panose="020B0702040204020203" pitchFamily="34" charset="0"/>
                </a:rPr>
                <a:t> </a:t>
              </a:r>
              <a:r>
                <a:rPr lang="en-US" sz="1600" kern="0" spc="30">
                  <a:solidFill>
                    <a:schemeClr val="tx2"/>
                  </a:solidFill>
                  <a:latin typeface="Segoe UI"/>
                  <a:cs typeface="Segoe UI Semibold" panose="020B0702040204020203" pitchFamily="34" charset="0"/>
                </a:rPr>
                <a:t>for cloud infrastructure as a</a:t>
              </a:r>
              <a:r>
                <a:rPr lang="en-US" sz="1600" kern="0">
                  <a:solidFill>
                    <a:schemeClr val="tx2"/>
                  </a:solidFill>
                  <a:latin typeface="Segoe UI"/>
                  <a:cs typeface="Segoe UI Semibold" panose="020B0702040204020203" pitchFamily="34" charset="0"/>
                </a:rPr>
                <a:t> </a:t>
              </a:r>
              <a:r>
                <a:rPr lang="en-US" sz="1600" kern="0" spc="20">
                  <a:solidFill>
                    <a:schemeClr val="tx2"/>
                  </a:solidFill>
                  <a:latin typeface="Segoe UI"/>
                  <a:cs typeface="Segoe UI Semibold" panose="020B0702040204020203" pitchFamily="34" charset="0"/>
                </a:rPr>
                <a:t>service, identity and access</a:t>
              </a:r>
              <a:r>
                <a:rPr lang="en-US" sz="1600" kern="0">
                  <a:solidFill>
                    <a:schemeClr val="tx2"/>
                  </a:solidFill>
                  <a:latin typeface="Segoe UI"/>
                  <a:cs typeface="Segoe UI Semibold" panose="020B0702040204020203" pitchFamily="34" charset="0"/>
                </a:rPr>
                <a:t> </a:t>
              </a:r>
              <a:r>
                <a:rPr lang="en-US" sz="1600" kern="0" spc="-60">
                  <a:solidFill>
                    <a:schemeClr val="tx2"/>
                  </a:solidFill>
                  <a:latin typeface="Segoe UI"/>
                  <a:cs typeface="Segoe UI Semibold" panose="020B0702040204020203" pitchFamily="34" charset="0"/>
                </a:rPr>
                <a:t>management as a service, public</a:t>
              </a:r>
              <a:r>
                <a:rPr lang="en-US" sz="1600" kern="0">
                  <a:solidFill>
                    <a:schemeClr val="tx2"/>
                  </a:solidFill>
                  <a:latin typeface="Segoe UI"/>
                  <a:cs typeface="Segoe UI Semibold" panose="020B0702040204020203" pitchFamily="34" charset="0"/>
                </a:rPr>
                <a:t> </a:t>
              </a:r>
              <a:r>
                <a:rPr lang="en-US" sz="1600" kern="0" spc="-30">
                  <a:solidFill>
                    <a:schemeClr val="tx2"/>
                  </a:solidFill>
                  <a:latin typeface="Segoe UI"/>
                  <a:cs typeface="Segoe UI Semibold" panose="020B0702040204020203" pitchFamily="34" charset="0"/>
                </a:rPr>
                <a:t>cloud storage, along with data</a:t>
              </a:r>
              <a:r>
                <a:rPr lang="en-US" sz="1600" kern="0">
                  <a:solidFill>
                    <a:schemeClr val="tx2"/>
                  </a:solidFill>
                  <a:latin typeface="Segoe UI"/>
                  <a:cs typeface="Segoe UI Semibold" panose="020B0702040204020203" pitchFamily="34" charset="0"/>
                </a:rPr>
                <a:t> platform and productivity services”</a:t>
              </a:r>
            </a:p>
          </p:txBody>
        </p:sp>
        <p:sp>
          <p:nvSpPr>
            <p:cNvPr id="5" name="Rectangle 4"/>
            <p:cNvSpPr/>
            <p:nvPr/>
          </p:nvSpPr>
          <p:spPr>
            <a:xfrm>
              <a:off x="259747" y="4567922"/>
              <a:ext cx="2070874" cy="584775"/>
            </a:xfrm>
            <a:prstGeom prst="rect">
              <a:avLst/>
            </a:prstGeom>
          </p:spPr>
          <p:txBody>
            <a:bodyPr wrap="square" lIns="182880">
              <a:spAutoFit/>
            </a:bodyPr>
            <a:lstStyle/>
            <a:p>
              <a:pPr>
                <a:defRPr/>
              </a:pPr>
              <a:r>
                <a:rPr lang="fr-FR" sz="1600">
                  <a:latin typeface="Segoe UI" panose="020B0502040204020203" pitchFamily="34" charset="0"/>
                  <a:cs typeface="Segoe UI" panose="020B0502040204020203" pitchFamily="34" charset="0"/>
                </a:rPr>
                <a:t>Gartner</a:t>
              </a:r>
              <a:br>
                <a:rPr lang="fr-FR" sz="1600">
                  <a:solidFill>
                    <a:srgbClr val="505050"/>
                  </a:solidFill>
                  <a:latin typeface="Segoe UI" panose="020B0502040204020203" pitchFamily="34" charset="0"/>
                  <a:cs typeface="Segoe UI" panose="020B0502040204020203" pitchFamily="34" charset="0"/>
                </a:rPr>
              </a:br>
              <a:r>
                <a:rPr lang="fr-FR" sz="1600">
                  <a:solidFill>
                    <a:schemeClr val="tx2"/>
                  </a:solidFill>
                  <a:latin typeface="+mj-lt"/>
                  <a:cs typeface="Segoe UI" panose="020B0502040204020203" pitchFamily="34" charset="0"/>
                </a:rPr>
                <a:t>2017</a:t>
              </a:r>
              <a:endParaRPr lang="en-US" sz="1600">
                <a:solidFill>
                  <a:schemeClr val="tx2"/>
                </a:solidFill>
                <a:latin typeface="+mj-lt"/>
                <a:cs typeface="Segoe UI" panose="020B0502040204020203" pitchFamily="34" charset="0"/>
              </a:endParaRPr>
            </a:p>
          </p:txBody>
        </p:sp>
        <p:sp>
          <p:nvSpPr>
            <p:cNvPr id="19" name="TextBox 18">
              <a:extLst>
                <a:ext uri="{FF2B5EF4-FFF2-40B4-BE49-F238E27FC236}">
                  <a16:creationId xmlns:a16="http://schemas.microsoft.com/office/drawing/2014/main" id="{DD0D3809-77AB-A34E-AA0C-A92496A012C5}"/>
                </a:ext>
              </a:extLst>
            </p:cNvPr>
            <p:cNvSpPr txBox="1"/>
            <p:nvPr/>
          </p:nvSpPr>
          <p:spPr>
            <a:xfrm>
              <a:off x="240758" y="1035860"/>
              <a:ext cx="2218108" cy="1092607"/>
            </a:xfrm>
            <a:prstGeom prst="rect">
              <a:avLst/>
            </a:prstGeom>
            <a:noFill/>
          </p:spPr>
          <p:txBody>
            <a:bodyPr wrap="none" lIns="182880" tIns="146304" rIns="182880" bIns="146304" rtlCol="0">
              <a:spAutoFit/>
            </a:bodyPr>
            <a:lstStyle/>
            <a:p>
              <a:pPr>
                <a:lnSpc>
                  <a:spcPct val="90000"/>
                </a:lnSpc>
                <a:spcBef>
                  <a:spcPts val="600"/>
                </a:spcBef>
              </a:pPr>
              <a:r>
                <a:rPr lang="en-US" sz="2000">
                  <a:solidFill>
                    <a:schemeClr val="tx2"/>
                  </a:solidFill>
                  <a:latin typeface="+mj-lt"/>
                </a:rPr>
                <a:t>Leader</a:t>
              </a:r>
            </a:p>
            <a:p>
              <a:pPr>
                <a:lnSpc>
                  <a:spcPct val="90000"/>
                </a:lnSpc>
                <a:spcBef>
                  <a:spcPts val="600"/>
                </a:spcBef>
              </a:pPr>
              <a:r>
                <a:rPr lang="en-US" sz="1600"/>
                <a:t>Cloud infrastructure </a:t>
              </a:r>
              <a:br>
                <a:rPr lang="en-US" sz="1600"/>
              </a:br>
              <a:r>
                <a:rPr lang="en-US" sz="1600"/>
                <a:t>as a service</a:t>
              </a:r>
            </a:p>
          </p:txBody>
        </p:sp>
      </p:grpSp>
      <p:grpSp>
        <p:nvGrpSpPr>
          <p:cNvPr id="27" name="Group 26">
            <a:extLst>
              <a:ext uri="{FF2B5EF4-FFF2-40B4-BE49-F238E27FC236}">
                <a16:creationId xmlns:a16="http://schemas.microsoft.com/office/drawing/2014/main" id="{C1E6A7DD-7D2B-554F-BCA4-6858DA3D1B31}"/>
              </a:ext>
            </a:extLst>
          </p:cNvPr>
          <p:cNvGrpSpPr/>
          <p:nvPr/>
        </p:nvGrpSpPr>
        <p:grpSpPr>
          <a:xfrm>
            <a:off x="3388131" y="1553387"/>
            <a:ext cx="2786989" cy="4383630"/>
            <a:chOff x="3228636" y="1032278"/>
            <a:chExt cx="2786989" cy="4383630"/>
          </a:xfrm>
        </p:grpSpPr>
        <p:sp>
          <p:nvSpPr>
            <p:cNvPr id="15" name="Rectangle 14"/>
            <p:cNvSpPr/>
            <p:nvPr/>
          </p:nvSpPr>
          <p:spPr bwMode="auto">
            <a:xfrm>
              <a:off x="3228636" y="1453508"/>
              <a:ext cx="2786989" cy="3962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60" tIns="777240" rIns="0" bIns="146304" numCol="1" spcCol="0" rtlCol="0" fromWordArt="0" anchor="t" anchorCtr="0" forceAA="0" compatLnSpc="1">
              <a:prstTxWarp prst="textNoShape">
                <a:avLst/>
              </a:prstTxWarp>
              <a:noAutofit/>
            </a:bodyPr>
            <a:lstStyle/>
            <a:p>
              <a:pPr marL="91440" indent="-457200" defTabSz="932472" fontAlgn="base">
                <a:lnSpc>
                  <a:spcPct val="90000"/>
                </a:lnSpc>
                <a:spcBef>
                  <a:spcPts val="600"/>
                </a:spcBef>
                <a:spcAft>
                  <a:spcPct val="0"/>
                </a:spcAft>
                <a:defRPr/>
              </a:pPr>
              <a:r>
                <a:rPr lang="en-US" sz="1600" kern="0" spc="-20">
                  <a:solidFill>
                    <a:schemeClr val="tx2"/>
                  </a:solidFill>
                  <a:latin typeface="Segoe UI"/>
                  <a:cs typeface="Segoe UI Semibold" panose="020B0702040204020203" pitchFamily="34" charset="0"/>
                </a:rPr>
                <a:t>“Microsoft is in the leaders quadrant this year, based on strong execution with its Azure and Xamarin offerings within the sizable .NET developer market”</a:t>
              </a:r>
            </a:p>
          </p:txBody>
        </p:sp>
        <p:sp>
          <p:nvSpPr>
            <p:cNvPr id="21" name="Rectangle 20">
              <a:extLst>
                <a:ext uri="{FF2B5EF4-FFF2-40B4-BE49-F238E27FC236}">
                  <a16:creationId xmlns:a16="http://schemas.microsoft.com/office/drawing/2014/main" id="{82907E70-6DCD-594E-B3FF-03616E256EFE}"/>
                </a:ext>
              </a:extLst>
            </p:cNvPr>
            <p:cNvSpPr/>
            <p:nvPr/>
          </p:nvSpPr>
          <p:spPr>
            <a:xfrm>
              <a:off x="3251932" y="4565276"/>
              <a:ext cx="2070874" cy="584775"/>
            </a:xfrm>
            <a:prstGeom prst="rect">
              <a:avLst/>
            </a:prstGeom>
          </p:spPr>
          <p:txBody>
            <a:bodyPr wrap="square" lIns="182880">
              <a:spAutoFit/>
            </a:bodyPr>
            <a:lstStyle/>
            <a:p>
              <a:pPr>
                <a:defRPr/>
              </a:pPr>
              <a:r>
                <a:rPr lang="fr-FR" sz="1600">
                  <a:latin typeface="Segoe UI" panose="020B0502040204020203" pitchFamily="34" charset="0"/>
                  <a:cs typeface="Segoe UI" panose="020B0502040204020203" pitchFamily="34" charset="0"/>
                </a:rPr>
                <a:t>Gartner</a:t>
              </a:r>
              <a:br>
                <a:rPr lang="fr-FR" sz="1600">
                  <a:solidFill>
                    <a:srgbClr val="505050"/>
                  </a:solidFill>
                  <a:latin typeface="Segoe UI" panose="020B0502040204020203" pitchFamily="34" charset="0"/>
                  <a:cs typeface="Segoe UI" panose="020B0502040204020203" pitchFamily="34" charset="0"/>
                </a:rPr>
              </a:br>
              <a:r>
                <a:rPr lang="fr-FR" sz="1600">
                  <a:solidFill>
                    <a:schemeClr val="tx2"/>
                  </a:solidFill>
                  <a:latin typeface="+mj-lt"/>
                  <a:cs typeface="Segoe UI" panose="020B0502040204020203" pitchFamily="34" charset="0"/>
                </a:rPr>
                <a:t>2016</a:t>
              </a:r>
              <a:endParaRPr lang="en-US" sz="1600">
                <a:solidFill>
                  <a:schemeClr val="tx2"/>
                </a:solidFill>
                <a:latin typeface="+mj-lt"/>
                <a:cs typeface="Segoe UI" panose="020B0502040204020203" pitchFamily="34" charset="0"/>
              </a:endParaRPr>
            </a:p>
          </p:txBody>
        </p:sp>
        <p:sp>
          <p:nvSpPr>
            <p:cNvPr id="23" name="TextBox 22">
              <a:extLst>
                <a:ext uri="{FF2B5EF4-FFF2-40B4-BE49-F238E27FC236}">
                  <a16:creationId xmlns:a16="http://schemas.microsoft.com/office/drawing/2014/main" id="{C8217F4F-3FBD-014D-A4EE-0A24E301EDC8}"/>
                </a:ext>
              </a:extLst>
            </p:cNvPr>
            <p:cNvSpPr txBox="1"/>
            <p:nvPr/>
          </p:nvSpPr>
          <p:spPr>
            <a:xfrm>
              <a:off x="3245479" y="1032278"/>
              <a:ext cx="2477281" cy="1092607"/>
            </a:xfrm>
            <a:prstGeom prst="rect">
              <a:avLst/>
            </a:prstGeom>
            <a:noFill/>
          </p:spPr>
          <p:txBody>
            <a:bodyPr wrap="none" lIns="182880" tIns="146304" rIns="182880" bIns="146304" rtlCol="0">
              <a:spAutoFit/>
            </a:bodyPr>
            <a:lstStyle/>
            <a:p>
              <a:pPr>
                <a:lnSpc>
                  <a:spcPct val="90000"/>
                </a:lnSpc>
                <a:spcBef>
                  <a:spcPts val="600"/>
                </a:spcBef>
              </a:pPr>
              <a:r>
                <a:rPr lang="en-US" sz="2000">
                  <a:solidFill>
                    <a:schemeClr val="tx2"/>
                  </a:solidFill>
                  <a:latin typeface="+mj-lt"/>
                </a:rPr>
                <a:t>Leader</a:t>
              </a:r>
            </a:p>
            <a:p>
              <a:pPr>
                <a:lnSpc>
                  <a:spcPct val="90000"/>
                </a:lnSpc>
                <a:spcBef>
                  <a:spcPts val="600"/>
                </a:spcBef>
              </a:pPr>
              <a:r>
                <a:rPr lang="en-US" sz="1600"/>
                <a:t>Mobile application</a:t>
              </a:r>
              <a:br>
                <a:rPr lang="en-US" sz="1600"/>
              </a:br>
              <a:r>
                <a:rPr lang="en-US" sz="1600"/>
                <a:t>development platforms</a:t>
              </a:r>
            </a:p>
          </p:txBody>
        </p:sp>
      </p:grpSp>
      <p:grpSp>
        <p:nvGrpSpPr>
          <p:cNvPr id="28" name="Group 27">
            <a:extLst>
              <a:ext uri="{FF2B5EF4-FFF2-40B4-BE49-F238E27FC236}">
                <a16:creationId xmlns:a16="http://schemas.microsoft.com/office/drawing/2014/main" id="{7A8BE5A7-0578-F64B-A28D-3045E46C9E86}"/>
              </a:ext>
            </a:extLst>
          </p:cNvPr>
          <p:cNvGrpSpPr/>
          <p:nvPr/>
        </p:nvGrpSpPr>
        <p:grpSpPr>
          <a:xfrm>
            <a:off x="6282035" y="1549805"/>
            <a:ext cx="2728912" cy="4387212"/>
            <a:chOff x="6122540" y="1028696"/>
            <a:chExt cx="2728912" cy="4387212"/>
          </a:xfrm>
        </p:grpSpPr>
        <p:sp>
          <p:nvSpPr>
            <p:cNvPr id="11" name="Rectangle 10"/>
            <p:cNvSpPr/>
            <p:nvPr/>
          </p:nvSpPr>
          <p:spPr bwMode="auto">
            <a:xfrm>
              <a:off x="6122540" y="1453508"/>
              <a:ext cx="2728912" cy="3962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60" tIns="777240" rIns="182880" bIns="146304" numCol="1" spcCol="0" rtlCol="0" fromWordArt="0" anchor="t" anchorCtr="0" forceAA="0" compatLnSpc="1">
              <a:prstTxWarp prst="textNoShape">
                <a:avLst/>
              </a:prstTxWarp>
              <a:noAutofit/>
            </a:bodyPr>
            <a:lstStyle/>
            <a:p>
              <a:pPr marL="91440" indent="-457200" defTabSz="932472" fontAlgn="base">
                <a:lnSpc>
                  <a:spcPct val="90000"/>
                </a:lnSpc>
                <a:spcBef>
                  <a:spcPts val="600"/>
                </a:spcBef>
                <a:spcAft>
                  <a:spcPct val="0"/>
                </a:spcAft>
                <a:defRPr/>
              </a:pPr>
              <a:r>
                <a:rPr lang="en-US" sz="1600" kern="0" spc="-20">
                  <a:solidFill>
                    <a:schemeClr val="tx2"/>
                  </a:solidFill>
                  <a:latin typeface="Segoe UI"/>
                  <a:cs typeface="Segoe UI Semibold" panose="020B0702040204020203" pitchFamily="34" charset="0"/>
                </a:rPr>
                <a:t>“Microsoft continues to lead the market in vision with its SQL offerings for IMDBMS, NoSQL, multiple cloud dbPaaS offerings, built-in access to analytics and mobility support”</a:t>
              </a:r>
            </a:p>
          </p:txBody>
        </p:sp>
        <p:sp>
          <p:nvSpPr>
            <p:cNvPr id="20" name="Rectangle 19">
              <a:extLst>
                <a:ext uri="{FF2B5EF4-FFF2-40B4-BE49-F238E27FC236}">
                  <a16:creationId xmlns:a16="http://schemas.microsoft.com/office/drawing/2014/main" id="{8EFE23F3-EB1E-7E4B-A7D5-858725DFDA2E}"/>
                </a:ext>
              </a:extLst>
            </p:cNvPr>
            <p:cNvSpPr/>
            <p:nvPr/>
          </p:nvSpPr>
          <p:spPr>
            <a:xfrm>
              <a:off x="6158121" y="4564136"/>
              <a:ext cx="2070874" cy="584775"/>
            </a:xfrm>
            <a:prstGeom prst="rect">
              <a:avLst/>
            </a:prstGeom>
          </p:spPr>
          <p:txBody>
            <a:bodyPr wrap="square" lIns="182880">
              <a:spAutoFit/>
            </a:bodyPr>
            <a:lstStyle/>
            <a:p>
              <a:pPr>
                <a:defRPr/>
              </a:pPr>
              <a:r>
                <a:rPr lang="fr-FR" sz="1600">
                  <a:latin typeface="Segoe UI" panose="020B0502040204020203" pitchFamily="34" charset="0"/>
                  <a:cs typeface="Segoe UI" panose="020B0502040204020203" pitchFamily="34" charset="0"/>
                </a:rPr>
                <a:t>Gartner</a:t>
              </a:r>
              <a:br>
                <a:rPr lang="fr-FR" sz="1600">
                  <a:solidFill>
                    <a:srgbClr val="505050"/>
                  </a:solidFill>
                  <a:latin typeface="Segoe UI" panose="020B0502040204020203" pitchFamily="34" charset="0"/>
                  <a:cs typeface="Segoe UI" panose="020B0502040204020203" pitchFamily="34" charset="0"/>
                </a:rPr>
              </a:br>
              <a:r>
                <a:rPr lang="fr-FR" sz="1600">
                  <a:solidFill>
                    <a:schemeClr val="tx2"/>
                  </a:solidFill>
                  <a:latin typeface="+mj-lt"/>
                  <a:cs typeface="Segoe UI" panose="020B0502040204020203" pitchFamily="34" charset="0"/>
                </a:rPr>
                <a:t>2016</a:t>
              </a:r>
              <a:endParaRPr lang="en-US" sz="1600">
                <a:solidFill>
                  <a:schemeClr val="tx2"/>
                </a:solidFill>
                <a:latin typeface="+mj-lt"/>
                <a:cs typeface="Segoe UI" panose="020B0502040204020203" pitchFamily="34" charset="0"/>
              </a:endParaRPr>
            </a:p>
          </p:txBody>
        </p:sp>
        <p:sp>
          <p:nvSpPr>
            <p:cNvPr id="24" name="TextBox 23">
              <a:extLst>
                <a:ext uri="{FF2B5EF4-FFF2-40B4-BE49-F238E27FC236}">
                  <a16:creationId xmlns:a16="http://schemas.microsoft.com/office/drawing/2014/main" id="{E158D0B5-3802-5A4C-9242-19C10B88D13C}"/>
                </a:ext>
              </a:extLst>
            </p:cNvPr>
            <p:cNvSpPr txBox="1"/>
            <p:nvPr/>
          </p:nvSpPr>
          <p:spPr>
            <a:xfrm>
              <a:off x="6143870" y="1028696"/>
              <a:ext cx="2331407" cy="1092607"/>
            </a:xfrm>
            <a:prstGeom prst="rect">
              <a:avLst/>
            </a:prstGeom>
            <a:noFill/>
          </p:spPr>
          <p:txBody>
            <a:bodyPr wrap="none" lIns="182880" tIns="146304" rIns="182880" bIns="146304" rtlCol="0">
              <a:spAutoFit/>
            </a:bodyPr>
            <a:lstStyle/>
            <a:p>
              <a:pPr>
                <a:lnSpc>
                  <a:spcPct val="90000"/>
                </a:lnSpc>
                <a:spcBef>
                  <a:spcPts val="600"/>
                </a:spcBef>
              </a:pPr>
              <a:r>
                <a:rPr lang="en-US" sz="2000">
                  <a:solidFill>
                    <a:schemeClr val="tx2"/>
                  </a:solidFill>
                  <a:latin typeface="+mj-lt"/>
                </a:rPr>
                <a:t>Leader</a:t>
              </a:r>
            </a:p>
            <a:p>
              <a:pPr>
                <a:lnSpc>
                  <a:spcPct val="90000"/>
                </a:lnSpc>
                <a:spcBef>
                  <a:spcPts val="600"/>
                </a:spcBef>
              </a:pPr>
              <a:r>
                <a:rPr lang="en-US" sz="1600"/>
                <a:t>Operational database</a:t>
              </a:r>
              <a:br>
                <a:rPr lang="en-US" sz="1600"/>
              </a:br>
              <a:r>
                <a:rPr lang="en-US" sz="1600"/>
                <a:t>management systems</a:t>
              </a:r>
            </a:p>
          </p:txBody>
        </p:sp>
      </p:grpSp>
      <p:grpSp>
        <p:nvGrpSpPr>
          <p:cNvPr id="29" name="Group 28">
            <a:extLst>
              <a:ext uri="{FF2B5EF4-FFF2-40B4-BE49-F238E27FC236}">
                <a16:creationId xmlns:a16="http://schemas.microsoft.com/office/drawing/2014/main" id="{8B5F11CE-F461-9D45-BAB6-71F32EB860BA}"/>
              </a:ext>
            </a:extLst>
          </p:cNvPr>
          <p:cNvGrpSpPr/>
          <p:nvPr/>
        </p:nvGrpSpPr>
        <p:grpSpPr>
          <a:xfrm>
            <a:off x="9091152" y="1546223"/>
            <a:ext cx="2817313" cy="4390794"/>
            <a:chOff x="9091152" y="1025114"/>
            <a:chExt cx="2817313" cy="4390794"/>
          </a:xfrm>
        </p:grpSpPr>
        <p:sp>
          <p:nvSpPr>
            <p:cNvPr id="3" name="Rectangle 2"/>
            <p:cNvSpPr/>
            <p:nvPr/>
          </p:nvSpPr>
          <p:spPr bwMode="auto">
            <a:xfrm>
              <a:off x="9091152" y="1453508"/>
              <a:ext cx="2817313" cy="3962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60" tIns="777240" rIns="137160" bIns="146304" numCol="1" spcCol="0" rtlCol="0" fromWordArt="0" anchor="t" anchorCtr="0" forceAA="0" compatLnSpc="1">
              <a:prstTxWarp prst="textNoShape">
                <a:avLst/>
              </a:prstTxWarp>
              <a:noAutofit/>
            </a:bodyPr>
            <a:lstStyle/>
            <a:p>
              <a:pPr marL="91440" indent="-457200" defTabSz="932472" fontAlgn="base">
                <a:lnSpc>
                  <a:spcPct val="90000"/>
                </a:lnSpc>
                <a:spcBef>
                  <a:spcPts val="600"/>
                </a:spcBef>
                <a:spcAft>
                  <a:spcPct val="0"/>
                </a:spcAft>
                <a:defRPr/>
              </a:pPr>
              <a:r>
                <a:rPr lang="en-US" sz="1600" kern="0" spc="-20">
                  <a:solidFill>
                    <a:schemeClr val="tx2"/>
                  </a:solidFill>
                  <a:latin typeface="Segoe UI"/>
                  <a:cs typeface="Segoe UI Semibold" panose="020B0702040204020203" pitchFamily="34" charset="0"/>
                </a:rPr>
                <a:t>“Microsoft offers a broad suite of functionality available either on-premises or in the cloud. Growing support of open-source technologies and community participation helps open up the tools for a broader set of platforms”</a:t>
              </a:r>
            </a:p>
            <a:p>
              <a:pPr defTabSz="932472" fontAlgn="base">
                <a:lnSpc>
                  <a:spcPct val="110000"/>
                </a:lnSpc>
                <a:spcBef>
                  <a:spcPct val="0"/>
                </a:spcBef>
                <a:spcAft>
                  <a:spcPct val="0"/>
                </a:spcAft>
                <a:defRPr/>
              </a:pPr>
              <a:endParaRPr lang="en-US" kern="0">
                <a:latin typeface="Segoe UI"/>
                <a:cs typeface="Segoe UI Semibold" panose="020B0702040204020203" pitchFamily="34" charset="0"/>
              </a:endParaRPr>
            </a:p>
          </p:txBody>
        </p:sp>
        <p:sp>
          <p:nvSpPr>
            <p:cNvPr id="22" name="Rectangle 21">
              <a:extLst>
                <a:ext uri="{FF2B5EF4-FFF2-40B4-BE49-F238E27FC236}">
                  <a16:creationId xmlns:a16="http://schemas.microsoft.com/office/drawing/2014/main" id="{7C0DB5BE-D6BB-1B46-95CE-00A1F9B13321}"/>
                </a:ext>
              </a:extLst>
            </p:cNvPr>
            <p:cNvSpPr/>
            <p:nvPr/>
          </p:nvSpPr>
          <p:spPr>
            <a:xfrm>
              <a:off x="9133367" y="4574077"/>
              <a:ext cx="2070874" cy="584775"/>
            </a:xfrm>
            <a:prstGeom prst="rect">
              <a:avLst/>
            </a:prstGeom>
          </p:spPr>
          <p:txBody>
            <a:bodyPr wrap="square" lIns="182880">
              <a:spAutoFit/>
            </a:bodyPr>
            <a:lstStyle/>
            <a:p>
              <a:pPr>
                <a:defRPr/>
              </a:pPr>
              <a:r>
                <a:rPr lang="fr-FR" sz="1600">
                  <a:latin typeface="Segoe UI" panose="020B0502040204020203" pitchFamily="34" charset="0"/>
                  <a:cs typeface="Segoe UI" panose="020B0502040204020203" pitchFamily="34" charset="0"/>
                </a:rPr>
                <a:t>Gartner</a:t>
              </a:r>
              <a:br>
                <a:rPr lang="fr-FR" sz="1600">
                  <a:solidFill>
                    <a:srgbClr val="505050"/>
                  </a:solidFill>
                  <a:latin typeface="Segoe UI" panose="020B0502040204020203" pitchFamily="34" charset="0"/>
                  <a:cs typeface="Segoe UI" panose="020B0502040204020203" pitchFamily="34" charset="0"/>
                </a:rPr>
              </a:br>
              <a:r>
                <a:rPr lang="fr-FR" sz="1600">
                  <a:solidFill>
                    <a:schemeClr val="tx2"/>
                  </a:solidFill>
                  <a:latin typeface="+mj-lt"/>
                  <a:cs typeface="Segoe UI" panose="020B0502040204020203" pitchFamily="34" charset="0"/>
                </a:rPr>
                <a:t>2015</a:t>
              </a:r>
              <a:endParaRPr lang="en-US" sz="1600">
                <a:solidFill>
                  <a:schemeClr val="tx2"/>
                </a:solidFill>
                <a:latin typeface="+mj-lt"/>
                <a:cs typeface="Segoe UI" panose="020B0502040204020203" pitchFamily="34" charset="0"/>
              </a:endParaRPr>
            </a:p>
          </p:txBody>
        </p:sp>
        <p:sp>
          <p:nvSpPr>
            <p:cNvPr id="25" name="TextBox 24">
              <a:extLst>
                <a:ext uri="{FF2B5EF4-FFF2-40B4-BE49-F238E27FC236}">
                  <a16:creationId xmlns:a16="http://schemas.microsoft.com/office/drawing/2014/main" id="{8F470457-2B64-2548-B227-C9B0F122FBB0}"/>
                </a:ext>
              </a:extLst>
            </p:cNvPr>
            <p:cNvSpPr txBox="1"/>
            <p:nvPr/>
          </p:nvSpPr>
          <p:spPr>
            <a:xfrm>
              <a:off x="9116692" y="1025114"/>
              <a:ext cx="2166875" cy="1092607"/>
            </a:xfrm>
            <a:prstGeom prst="rect">
              <a:avLst/>
            </a:prstGeom>
            <a:noFill/>
          </p:spPr>
          <p:txBody>
            <a:bodyPr wrap="none" lIns="182880" tIns="146304" rIns="182880" bIns="146304" rtlCol="0">
              <a:spAutoFit/>
            </a:bodyPr>
            <a:lstStyle/>
            <a:p>
              <a:pPr>
                <a:lnSpc>
                  <a:spcPct val="90000"/>
                </a:lnSpc>
                <a:spcBef>
                  <a:spcPts val="600"/>
                </a:spcBef>
              </a:pPr>
              <a:r>
                <a:rPr lang="en-US" sz="2000">
                  <a:solidFill>
                    <a:schemeClr val="tx2"/>
                  </a:solidFill>
                  <a:latin typeface="+mj-lt"/>
                </a:rPr>
                <a:t>Leader</a:t>
              </a:r>
            </a:p>
            <a:p>
              <a:pPr>
                <a:lnSpc>
                  <a:spcPct val="90000"/>
                </a:lnSpc>
                <a:spcBef>
                  <a:spcPts val="600"/>
                </a:spcBef>
              </a:pPr>
              <a:r>
                <a:rPr lang="en-US" sz="1600"/>
                <a:t>Application lifecycle</a:t>
              </a:r>
              <a:br>
                <a:rPr lang="en-US" sz="1600"/>
              </a:br>
              <a:r>
                <a:rPr lang="en-US" sz="1600"/>
                <a:t>management</a:t>
              </a:r>
            </a:p>
          </p:txBody>
        </p:sp>
      </p:grpSp>
    </p:spTree>
    <p:extLst>
      <p:ext uri="{BB962C8B-B14F-4D97-AF65-F5344CB8AC3E}">
        <p14:creationId xmlns:p14="http://schemas.microsoft.com/office/powerpoint/2010/main" val="1770513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1+#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1+#ppt_w/2"/>
                                          </p:val>
                                        </p:tav>
                                        <p:tav tm="100000">
                                          <p:val>
                                            <p:strVal val="#ppt_x"/>
                                          </p:val>
                                        </p:tav>
                                      </p:tavLst>
                                    </p:anim>
                                    <p:anim calcmode="lin" valueType="num">
                                      <p:cBhvr additive="base">
                                        <p:cTn id="16" dur="10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1+#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C228DEDE-E6BC-430D-9565-CD14824FAB3E}"/>
              </a:ext>
            </a:extLst>
          </p:cNvPr>
          <p:cNvSpPr txBox="1"/>
          <p:nvPr/>
        </p:nvSpPr>
        <p:spPr>
          <a:xfrm>
            <a:off x="552443" y="1634619"/>
            <a:ext cx="1143462" cy="387798"/>
          </a:xfrm>
          <a:prstGeom prst="rect">
            <a:avLst/>
          </a:prstGeom>
          <a:noFill/>
        </p:spPr>
        <p:txBody>
          <a:bodyPr wrap="square" lIns="0" tIns="0" rIns="0" bIns="0" rtlCol="0" anchor="ctr">
            <a:spAutoFit/>
          </a:bodyPr>
          <a:lstStyle/>
          <a:p>
            <a:pPr defTabSz="914050">
              <a:lnSpc>
                <a:spcPct val="90000"/>
              </a:lnSpc>
              <a:spcBef>
                <a:spcPts val="600"/>
              </a:spcBef>
              <a:defRPr/>
            </a:pPr>
            <a:r>
              <a:rPr lang="en-US" sz="1400" b="1">
                <a:solidFill>
                  <a:srgbClr val="0078D7"/>
                </a:solidFill>
                <a:latin typeface="Segoe UI Semibold" charset="0"/>
                <a:ea typeface="Segoe UI Semibold" charset="0"/>
                <a:cs typeface="Segoe UI Semibold" charset="0"/>
              </a:rPr>
              <a:t>Solution Areas</a:t>
            </a:r>
          </a:p>
        </p:txBody>
      </p:sp>
      <p:sp>
        <p:nvSpPr>
          <p:cNvPr id="71" name="TextBox 70">
            <a:extLst>
              <a:ext uri="{FF2B5EF4-FFF2-40B4-BE49-F238E27FC236}">
                <a16:creationId xmlns:a16="http://schemas.microsoft.com/office/drawing/2014/main" id="{B850B153-5B89-4495-810D-D4B6EF11AF79}"/>
              </a:ext>
            </a:extLst>
          </p:cNvPr>
          <p:cNvSpPr txBox="1"/>
          <p:nvPr/>
        </p:nvSpPr>
        <p:spPr>
          <a:xfrm>
            <a:off x="7321667" y="1637132"/>
            <a:ext cx="1369105" cy="193899"/>
          </a:xfrm>
          <a:prstGeom prst="rect">
            <a:avLst/>
          </a:prstGeom>
          <a:noFill/>
        </p:spPr>
        <p:txBody>
          <a:bodyPr wrap="square" lIns="0" tIns="0" rIns="0" bIns="0" rtlCol="0" anchor="ctr">
            <a:spAutoFit/>
          </a:bodyPr>
          <a:lstStyle/>
          <a:p>
            <a:pPr defTabSz="914050">
              <a:lnSpc>
                <a:spcPct val="90000"/>
              </a:lnSpc>
              <a:spcBef>
                <a:spcPts val="600"/>
              </a:spcBef>
              <a:defRPr/>
            </a:pPr>
            <a:r>
              <a:rPr lang="en-US" sz="1400" b="1">
                <a:solidFill>
                  <a:srgbClr val="0078D7"/>
                </a:solidFill>
                <a:latin typeface="Segoe UI Semibold" charset="0"/>
                <a:cs typeface="Segoe UI Semibold" charset="0"/>
              </a:rPr>
              <a:t>Government</a:t>
            </a:r>
          </a:p>
        </p:txBody>
      </p:sp>
      <p:sp>
        <p:nvSpPr>
          <p:cNvPr id="76" name="TextBox 75">
            <a:extLst>
              <a:ext uri="{FF2B5EF4-FFF2-40B4-BE49-F238E27FC236}">
                <a16:creationId xmlns:a16="http://schemas.microsoft.com/office/drawing/2014/main" id="{3CDC6401-0639-42F3-881B-60138A00B39A}"/>
              </a:ext>
            </a:extLst>
          </p:cNvPr>
          <p:cNvSpPr txBox="1"/>
          <p:nvPr/>
        </p:nvSpPr>
        <p:spPr>
          <a:xfrm>
            <a:off x="8917952" y="1637135"/>
            <a:ext cx="1369105" cy="193899"/>
          </a:xfrm>
          <a:prstGeom prst="rect">
            <a:avLst/>
          </a:prstGeom>
          <a:noFill/>
        </p:spPr>
        <p:txBody>
          <a:bodyPr wrap="square" lIns="0" tIns="0" rIns="0" bIns="0" rtlCol="0" anchor="ctr">
            <a:spAutoFit/>
          </a:bodyPr>
          <a:lstStyle/>
          <a:p>
            <a:pPr defTabSz="914050">
              <a:lnSpc>
                <a:spcPct val="90000"/>
              </a:lnSpc>
              <a:spcBef>
                <a:spcPts val="600"/>
              </a:spcBef>
              <a:defRPr/>
            </a:pPr>
            <a:r>
              <a:rPr lang="en-US" sz="1400" b="1">
                <a:solidFill>
                  <a:srgbClr val="0078D7"/>
                </a:solidFill>
                <a:latin typeface="Segoe UI Semibold" charset="0"/>
                <a:cs typeface="Segoe UI Semibold" charset="0"/>
              </a:rPr>
              <a:t>Health</a:t>
            </a:r>
          </a:p>
        </p:txBody>
      </p:sp>
      <p:sp>
        <p:nvSpPr>
          <p:cNvPr id="81" name="TextBox 80">
            <a:extLst>
              <a:ext uri="{FF2B5EF4-FFF2-40B4-BE49-F238E27FC236}">
                <a16:creationId xmlns:a16="http://schemas.microsoft.com/office/drawing/2014/main" id="{A95F28FA-F769-40E3-8B6C-70262763BFA5}"/>
              </a:ext>
            </a:extLst>
          </p:cNvPr>
          <p:cNvSpPr txBox="1"/>
          <p:nvPr/>
        </p:nvSpPr>
        <p:spPr>
          <a:xfrm>
            <a:off x="10520783" y="1637136"/>
            <a:ext cx="1369105" cy="193899"/>
          </a:xfrm>
          <a:prstGeom prst="rect">
            <a:avLst/>
          </a:prstGeom>
          <a:noFill/>
        </p:spPr>
        <p:txBody>
          <a:bodyPr wrap="square" lIns="0" tIns="0" rIns="0" bIns="0" rtlCol="0" anchor="ctr">
            <a:spAutoFit/>
          </a:bodyPr>
          <a:lstStyle/>
          <a:p>
            <a:pPr defTabSz="914050">
              <a:lnSpc>
                <a:spcPct val="90000"/>
              </a:lnSpc>
              <a:spcBef>
                <a:spcPts val="600"/>
              </a:spcBef>
              <a:defRPr/>
            </a:pPr>
            <a:r>
              <a:rPr lang="en-US" sz="1400" b="1">
                <a:solidFill>
                  <a:srgbClr val="0078D7"/>
                </a:solidFill>
                <a:latin typeface="Segoe UI Semibold" charset="0"/>
                <a:cs typeface="Segoe UI Semibold" charset="0"/>
              </a:rPr>
              <a:t>Education</a:t>
            </a:r>
          </a:p>
        </p:txBody>
      </p:sp>
      <p:sp>
        <p:nvSpPr>
          <p:cNvPr id="86" name="TextBox 85">
            <a:extLst>
              <a:ext uri="{FF2B5EF4-FFF2-40B4-BE49-F238E27FC236}">
                <a16:creationId xmlns:a16="http://schemas.microsoft.com/office/drawing/2014/main" id="{F5E251A1-F231-4DF9-B5C8-B655B38CCDEF}"/>
              </a:ext>
            </a:extLst>
          </p:cNvPr>
          <p:cNvSpPr txBox="1"/>
          <p:nvPr/>
        </p:nvSpPr>
        <p:spPr>
          <a:xfrm>
            <a:off x="2445650" y="1637405"/>
            <a:ext cx="1372681" cy="387798"/>
          </a:xfrm>
          <a:prstGeom prst="rect">
            <a:avLst/>
          </a:prstGeom>
          <a:noFill/>
        </p:spPr>
        <p:txBody>
          <a:bodyPr wrap="square" lIns="0" tIns="0" rIns="0" bIns="0" rtlCol="0" anchor="ctr">
            <a:spAutoFit/>
          </a:bodyPr>
          <a:lstStyle/>
          <a:p>
            <a:pPr defTabSz="914050">
              <a:lnSpc>
                <a:spcPct val="90000"/>
              </a:lnSpc>
              <a:spcBef>
                <a:spcPts val="600"/>
              </a:spcBef>
              <a:defRPr/>
            </a:pPr>
            <a:r>
              <a:rPr lang="en-US" sz="1400" b="1">
                <a:solidFill>
                  <a:srgbClr val="0078D7"/>
                </a:solidFill>
                <a:latin typeface="Segoe UI Semibold" charset="0"/>
                <a:cs typeface="Segoe UI Semibold" charset="0"/>
              </a:rPr>
              <a:t>Financial Services </a:t>
            </a:r>
          </a:p>
        </p:txBody>
      </p:sp>
      <p:sp>
        <p:nvSpPr>
          <p:cNvPr id="91" name="TextBox 90">
            <a:extLst>
              <a:ext uri="{FF2B5EF4-FFF2-40B4-BE49-F238E27FC236}">
                <a16:creationId xmlns:a16="http://schemas.microsoft.com/office/drawing/2014/main" id="{792FEF68-F2A8-47EE-AA79-17C64CEE49F5}"/>
              </a:ext>
            </a:extLst>
          </p:cNvPr>
          <p:cNvSpPr txBox="1"/>
          <p:nvPr/>
        </p:nvSpPr>
        <p:spPr>
          <a:xfrm>
            <a:off x="4074312" y="1637132"/>
            <a:ext cx="1372681" cy="193899"/>
          </a:xfrm>
          <a:prstGeom prst="rect">
            <a:avLst/>
          </a:prstGeom>
          <a:noFill/>
        </p:spPr>
        <p:txBody>
          <a:bodyPr wrap="square" lIns="0" tIns="0" rIns="0" bIns="0" rtlCol="0" anchor="ctr">
            <a:spAutoFit/>
          </a:bodyPr>
          <a:lstStyle/>
          <a:p>
            <a:pPr defTabSz="914050">
              <a:lnSpc>
                <a:spcPct val="90000"/>
              </a:lnSpc>
              <a:spcBef>
                <a:spcPts val="600"/>
              </a:spcBef>
              <a:defRPr/>
            </a:pPr>
            <a:r>
              <a:rPr lang="en-US" sz="1400" b="1">
                <a:solidFill>
                  <a:srgbClr val="0078D7"/>
                </a:solidFill>
                <a:latin typeface="Segoe UI Semibold" charset="0"/>
                <a:cs typeface="Segoe UI Semibold" charset="0"/>
              </a:rPr>
              <a:t>Retail</a:t>
            </a:r>
          </a:p>
        </p:txBody>
      </p:sp>
      <p:sp>
        <p:nvSpPr>
          <p:cNvPr id="96" name="TextBox 95">
            <a:extLst>
              <a:ext uri="{FF2B5EF4-FFF2-40B4-BE49-F238E27FC236}">
                <a16:creationId xmlns:a16="http://schemas.microsoft.com/office/drawing/2014/main" id="{3F7DD2DB-44DB-404E-95B4-440A924B4354}"/>
              </a:ext>
            </a:extLst>
          </p:cNvPr>
          <p:cNvSpPr txBox="1"/>
          <p:nvPr/>
        </p:nvSpPr>
        <p:spPr>
          <a:xfrm>
            <a:off x="5676923" y="1637405"/>
            <a:ext cx="1577377" cy="387798"/>
          </a:xfrm>
          <a:prstGeom prst="rect">
            <a:avLst/>
          </a:prstGeom>
          <a:noFill/>
        </p:spPr>
        <p:txBody>
          <a:bodyPr wrap="square" lIns="0" tIns="0" rIns="0" bIns="0" rtlCol="0" anchor="ctr">
            <a:spAutoFit/>
          </a:bodyPr>
          <a:lstStyle/>
          <a:p>
            <a:pPr defTabSz="914050">
              <a:lnSpc>
                <a:spcPct val="90000"/>
              </a:lnSpc>
              <a:spcBef>
                <a:spcPts val="600"/>
              </a:spcBef>
              <a:defRPr/>
            </a:pPr>
            <a:r>
              <a:rPr lang="en-US" sz="1400" b="1">
                <a:solidFill>
                  <a:srgbClr val="0078D7"/>
                </a:solidFill>
                <a:latin typeface="Segoe UI Semibold" charset="0"/>
                <a:cs typeface="Segoe UI Semibold" charset="0"/>
              </a:rPr>
              <a:t>Manufacturing</a:t>
            </a:r>
            <a:br>
              <a:rPr lang="en-US" sz="1400" b="1">
                <a:solidFill>
                  <a:srgbClr val="0078D7"/>
                </a:solidFill>
                <a:latin typeface="Segoe UI Semibold" charset="0"/>
                <a:cs typeface="Segoe UI Semibold" charset="0"/>
              </a:rPr>
            </a:br>
            <a:r>
              <a:rPr lang="en-US" sz="1400" b="1">
                <a:solidFill>
                  <a:srgbClr val="0078D7"/>
                </a:solidFill>
                <a:latin typeface="Segoe UI Semibold" charset="0"/>
                <a:cs typeface="Segoe UI Semibold" charset="0"/>
              </a:rPr>
              <a:t>&amp; Resources</a:t>
            </a:r>
          </a:p>
        </p:txBody>
      </p:sp>
      <p:sp>
        <p:nvSpPr>
          <p:cNvPr id="46" name="Rectangle 45">
            <a:extLst>
              <a:ext uri="{FF2B5EF4-FFF2-40B4-BE49-F238E27FC236}">
                <a16:creationId xmlns:a16="http://schemas.microsoft.com/office/drawing/2014/main" id="{189F106A-386D-4BF9-9F3B-ECDD157D0AFF}"/>
              </a:ext>
            </a:extLst>
          </p:cNvPr>
          <p:cNvSpPr/>
          <p:nvPr/>
        </p:nvSpPr>
        <p:spPr>
          <a:xfrm>
            <a:off x="342653" y="915216"/>
            <a:ext cx="10164540" cy="400110"/>
          </a:xfrm>
          <a:prstGeom prst="rect">
            <a:avLst/>
          </a:prstGeom>
        </p:spPr>
        <p:txBody>
          <a:bodyPr wrap="square">
            <a:spAutoFit/>
          </a:bodyPr>
          <a:lstStyle/>
          <a:p>
            <a:pPr defTabSz="932563">
              <a:defRPr/>
            </a:pPr>
            <a:r>
              <a:rPr lang="en-US" sz="2000" b="1">
                <a:latin typeface="Segoe UI Semibold" panose="020B0502040204020203" pitchFamily="34" charset="0"/>
                <a:ea typeface="Segoe UI Semilight" charset="0"/>
                <a:cs typeface="Segoe UI Semibold" panose="020B0502040204020203" pitchFamily="34" charset="0"/>
              </a:rPr>
              <a:t>Highlight areas where data-driven app innovation can transform customer business</a:t>
            </a:r>
          </a:p>
        </p:txBody>
      </p:sp>
      <p:grpSp>
        <p:nvGrpSpPr>
          <p:cNvPr id="4" name="Group 3"/>
          <p:cNvGrpSpPr/>
          <p:nvPr/>
        </p:nvGrpSpPr>
        <p:grpSpPr>
          <a:xfrm>
            <a:off x="434974" y="2089499"/>
            <a:ext cx="11564643" cy="671474"/>
            <a:chOff x="421208" y="1823862"/>
            <a:chExt cx="10035843" cy="658368"/>
          </a:xfrm>
        </p:grpSpPr>
        <p:sp>
          <p:nvSpPr>
            <p:cNvPr id="59" name="Arrow: Pentagon 58">
              <a:extLst>
                <a:ext uri="{FF2B5EF4-FFF2-40B4-BE49-F238E27FC236}">
                  <a16:creationId xmlns:a16="http://schemas.microsoft.com/office/drawing/2014/main" id="{061C60AD-5955-4528-9496-9667DEEF6D2B}"/>
                </a:ext>
              </a:extLst>
            </p:cNvPr>
            <p:cNvSpPr/>
            <p:nvPr/>
          </p:nvSpPr>
          <p:spPr bwMode="auto">
            <a:xfrm>
              <a:off x="421208" y="1823862"/>
              <a:ext cx="1596057" cy="658368"/>
            </a:xfrm>
            <a:prstGeom prst="homePlate">
              <a:avLst>
                <a:gd name="adj" fmla="val 19222"/>
              </a:avLst>
            </a:prstGeom>
            <a:solidFill>
              <a:schemeClr val="bg1">
                <a:lumMod val="95000"/>
              </a:schemeClr>
            </a:solidFill>
            <a:ln w="25400" cap="flat" cmpd="sng" algn="ctr">
              <a:noFill/>
              <a:prstDash val="solid"/>
            </a:ln>
            <a:effectLst/>
          </p:spPr>
          <p:txBody>
            <a:bodyPr lIns="0" rIns="0" rtlCol="0" anchor="ctr"/>
            <a:lstStyle/>
            <a:p>
              <a:pPr marL="356200" indent="110098" defTabSz="914050">
                <a:defRPr/>
              </a:pPr>
              <a:endParaRPr lang="en-US" sz="1200" b="1">
                <a:latin typeface="Segoe UI Semibold" panose="020B0502040204020203" pitchFamily="34" charset="0"/>
                <a:ea typeface="Segoe UI Semibold" charset="0"/>
                <a:cs typeface="Segoe UI Semibold" panose="020B0502040204020203" pitchFamily="34" charset="0"/>
              </a:endParaRPr>
            </a:p>
          </p:txBody>
        </p:sp>
        <p:sp>
          <p:nvSpPr>
            <p:cNvPr id="68" name="Rectangle 67">
              <a:extLst>
                <a:ext uri="{FF2B5EF4-FFF2-40B4-BE49-F238E27FC236}">
                  <a16:creationId xmlns:a16="http://schemas.microsoft.com/office/drawing/2014/main" id="{E99661D7-0E73-4DF8-9F2E-34AE93A4E56B}"/>
                </a:ext>
              </a:extLst>
            </p:cNvPr>
            <p:cNvSpPr/>
            <p:nvPr/>
          </p:nvSpPr>
          <p:spPr>
            <a:xfrm>
              <a:off x="6319155" y="1823862"/>
              <a:ext cx="1342382"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Citizen services </a:t>
              </a:r>
              <a:br>
                <a:rPr lang="en-US" sz="1000">
                  <a:latin typeface="Segoe UI" panose="020B0502040204020203" pitchFamily="34" charset="0"/>
                  <a:cs typeface="Segoe UI" panose="020B0502040204020203" pitchFamily="34" charset="0"/>
                </a:rPr>
              </a:br>
              <a:r>
                <a:rPr lang="en-US" sz="1000">
                  <a:latin typeface="Segoe UI" panose="020B0502040204020203" pitchFamily="34" charset="0"/>
                  <a:cs typeface="Segoe UI" panose="020B0502040204020203" pitchFamily="34" charset="0"/>
                </a:rPr>
                <a:t>tracking</a:t>
              </a:r>
            </a:p>
          </p:txBody>
        </p:sp>
        <p:sp>
          <p:nvSpPr>
            <p:cNvPr id="73" name="Rectangle 72">
              <a:extLst>
                <a:ext uri="{FF2B5EF4-FFF2-40B4-BE49-F238E27FC236}">
                  <a16:creationId xmlns:a16="http://schemas.microsoft.com/office/drawing/2014/main" id="{1A443011-F1D3-478B-9F8E-F739C097DCDF}"/>
                </a:ext>
              </a:extLst>
            </p:cNvPr>
            <p:cNvSpPr/>
            <p:nvPr/>
          </p:nvSpPr>
          <p:spPr>
            <a:xfrm>
              <a:off x="7716913" y="1823862"/>
              <a:ext cx="1342382"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Care </a:t>
              </a:r>
              <a:br>
                <a:rPr lang="en-US" sz="1000">
                  <a:latin typeface="Segoe UI" panose="020B0502040204020203" pitchFamily="34" charset="0"/>
                  <a:cs typeface="Segoe UI" panose="020B0502040204020203" pitchFamily="34" charset="0"/>
                </a:rPr>
              </a:br>
              <a:r>
                <a:rPr lang="en-US" sz="1000">
                  <a:latin typeface="Segoe UI" panose="020B0502040204020203" pitchFamily="34" charset="0"/>
                  <a:cs typeface="Segoe UI" panose="020B0502040204020203" pitchFamily="34" charset="0"/>
                </a:rPr>
                <a:t>coordination</a:t>
              </a:r>
            </a:p>
          </p:txBody>
        </p:sp>
        <p:sp>
          <p:nvSpPr>
            <p:cNvPr id="78" name="Rectangle 77">
              <a:extLst>
                <a:ext uri="{FF2B5EF4-FFF2-40B4-BE49-F238E27FC236}">
                  <a16:creationId xmlns:a16="http://schemas.microsoft.com/office/drawing/2014/main" id="{8E79075E-93D5-4C41-98F4-2B433EB44462}"/>
                </a:ext>
              </a:extLst>
            </p:cNvPr>
            <p:cNvSpPr/>
            <p:nvPr/>
          </p:nvSpPr>
          <p:spPr>
            <a:xfrm>
              <a:off x="9114669" y="1823862"/>
              <a:ext cx="1342382"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Educational lifecycle management</a:t>
              </a:r>
            </a:p>
          </p:txBody>
        </p:sp>
        <p:sp>
          <p:nvSpPr>
            <p:cNvPr id="83" name="Rectangle 82">
              <a:extLst>
                <a:ext uri="{FF2B5EF4-FFF2-40B4-BE49-F238E27FC236}">
                  <a16:creationId xmlns:a16="http://schemas.microsoft.com/office/drawing/2014/main" id="{A25AB39F-8AF3-4D68-9FAD-F36EB36C76B7}"/>
                </a:ext>
              </a:extLst>
            </p:cNvPr>
            <p:cNvSpPr/>
            <p:nvPr/>
          </p:nvSpPr>
          <p:spPr>
            <a:xfrm>
              <a:off x="2115366" y="1823862"/>
              <a:ext cx="1345888"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ea typeface="Segoe UI Semilight" charset="0"/>
                  <a:cs typeface="Segoe UI" panose="020B0502040204020203" pitchFamily="34" charset="0"/>
                </a:rPr>
                <a:t>Customer experience management</a:t>
              </a:r>
            </a:p>
          </p:txBody>
        </p:sp>
        <p:sp>
          <p:nvSpPr>
            <p:cNvPr id="88" name="Rectangle 87">
              <a:extLst>
                <a:ext uri="{FF2B5EF4-FFF2-40B4-BE49-F238E27FC236}">
                  <a16:creationId xmlns:a16="http://schemas.microsoft.com/office/drawing/2014/main" id="{901B152C-E81E-4B3C-AF18-D3A4DA025139}"/>
                </a:ext>
              </a:extLst>
            </p:cNvPr>
            <p:cNvSpPr/>
            <p:nvPr/>
          </p:nvSpPr>
          <p:spPr>
            <a:xfrm>
              <a:off x="3516629" y="1823862"/>
              <a:ext cx="1345888"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Retail management system</a:t>
              </a:r>
            </a:p>
          </p:txBody>
        </p:sp>
        <p:sp>
          <p:nvSpPr>
            <p:cNvPr id="93" name="Rectangle 92">
              <a:extLst>
                <a:ext uri="{FF2B5EF4-FFF2-40B4-BE49-F238E27FC236}">
                  <a16:creationId xmlns:a16="http://schemas.microsoft.com/office/drawing/2014/main" id="{16ECC688-8D61-48B5-8176-61196274415C}"/>
                </a:ext>
              </a:extLst>
            </p:cNvPr>
            <p:cNvSpPr/>
            <p:nvPr/>
          </p:nvSpPr>
          <p:spPr>
            <a:xfrm>
              <a:off x="4917892" y="1823862"/>
              <a:ext cx="1345888"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Connected </a:t>
              </a:r>
              <a:br>
                <a:rPr lang="en-US" sz="1000">
                  <a:latin typeface="Segoe UI" panose="020B0502040204020203" pitchFamily="34" charset="0"/>
                  <a:cs typeface="Segoe UI" panose="020B0502040204020203" pitchFamily="34" charset="0"/>
                </a:rPr>
              </a:br>
              <a:r>
                <a:rPr lang="en-US" sz="1000">
                  <a:latin typeface="Segoe UI" panose="020B0502040204020203" pitchFamily="34" charset="0"/>
                  <a:cs typeface="Segoe UI" panose="020B0502040204020203" pitchFamily="34" charset="0"/>
                </a:rPr>
                <a:t>field service</a:t>
              </a:r>
            </a:p>
          </p:txBody>
        </p:sp>
      </p:grpSp>
      <p:grpSp>
        <p:nvGrpSpPr>
          <p:cNvPr id="5" name="Group 4"/>
          <p:cNvGrpSpPr/>
          <p:nvPr/>
        </p:nvGrpSpPr>
        <p:grpSpPr>
          <a:xfrm>
            <a:off x="434974" y="5060829"/>
            <a:ext cx="11564643" cy="671474"/>
            <a:chOff x="421208" y="2614740"/>
            <a:chExt cx="10035843" cy="658368"/>
          </a:xfrm>
        </p:grpSpPr>
        <p:sp>
          <p:nvSpPr>
            <p:cNvPr id="60" name="Arrow: Pentagon 59">
              <a:extLst>
                <a:ext uri="{FF2B5EF4-FFF2-40B4-BE49-F238E27FC236}">
                  <a16:creationId xmlns:a16="http://schemas.microsoft.com/office/drawing/2014/main" id="{25A2F7D9-48AD-4055-A256-A7B93D9EBEC3}"/>
                </a:ext>
              </a:extLst>
            </p:cNvPr>
            <p:cNvSpPr/>
            <p:nvPr/>
          </p:nvSpPr>
          <p:spPr bwMode="auto">
            <a:xfrm>
              <a:off x="421208" y="2614740"/>
              <a:ext cx="1596057" cy="658368"/>
            </a:xfrm>
            <a:prstGeom prst="homePlate">
              <a:avLst>
                <a:gd name="adj" fmla="val 18285"/>
              </a:avLst>
            </a:prstGeom>
            <a:solidFill>
              <a:schemeClr val="bg1">
                <a:lumMod val="95000"/>
              </a:schemeClr>
            </a:solidFill>
            <a:ln w="25400" cap="flat" cmpd="sng" algn="ctr">
              <a:noFill/>
              <a:prstDash val="solid"/>
            </a:ln>
            <a:effectLst/>
          </p:spPr>
          <p:txBody>
            <a:bodyPr lIns="0" rIns="0" rtlCol="0" anchor="ctr"/>
            <a:lstStyle/>
            <a:p>
              <a:pPr marL="356200" indent="110098" defTabSz="914050">
                <a:defRPr/>
              </a:pPr>
              <a:endParaRPr lang="en-US" sz="1200" b="1">
                <a:latin typeface="Segoe UI Semibold" panose="020B0502040204020203" pitchFamily="34" charset="0"/>
                <a:cs typeface="Segoe UI Semibold" panose="020B0502040204020203" pitchFamily="34" charset="0"/>
              </a:endParaRPr>
            </a:p>
          </p:txBody>
        </p:sp>
        <p:sp>
          <p:nvSpPr>
            <p:cNvPr id="69" name="Rectangle 68">
              <a:extLst>
                <a:ext uri="{FF2B5EF4-FFF2-40B4-BE49-F238E27FC236}">
                  <a16:creationId xmlns:a16="http://schemas.microsoft.com/office/drawing/2014/main" id="{CD60F89C-160C-4091-A375-43094C7C0447}"/>
                </a:ext>
              </a:extLst>
            </p:cNvPr>
            <p:cNvSpPr/>
            <p:nvPr/>
          </p:nvSpPr>
          <p:spPr>
            <a:xfrm>
              <a:off x="6319155" y="2614740"/>
              <a:ext cx="1342382"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solidFill>
                    <a:srgbClr val="2F2F2F"/>
                  </a:solidFill>
                  <a:latin typeface="Segoe UI Semilight" charset="0"/>
                  <a:cs typeface="Segoe UI Semilight" charset="0"/>
                  <a:hlinkClick r:id="rId3"/>
                </a:rPr>
                <a:t>Citizen Service Requests</a:t>
              </a:r>
              <a:endParaRPr lang="en-US" sz="1000">
                <a:solidFill>
                  <a:srgbClr val="2F2F2F"/>
                </a:solidFill>
                <a:latin typeface="Segoe UI Semilight" charset="0"/>
                <a:cs typeface="Segoe UI Semilight" charset="0"/>
              </a:endParaRPr>
            </a:p>
            <a:p>
              <a:pPr defTabSz="914050">
                <a:spcAft>
                  <a:spcPts val="600"/>
                </a:spcAft>
                <a:defRPr/>
              </a:pPr>
              <a:r>
                <a:rPr lang="en-US" sz="1000">
                  <a:solidFill>
                    <a:srgbClr val="2F2F2F"/>
                  </a:solidFill>
                  <a:latin typeface="Segoe UI Semilight" charset="0"/>
                  <a:cs typeface="Segoe UI Semilight" charset="0"/>
                  <a:hlinkClick r:id="rId4"/>
                </a:rPr>
                <a:t>Grants Management</a:t>
              </a:r>
              <a:endParaRPr lang="en-US" sz="1000">
                <a:solidFill>
                  <a:srgbClr val="2F2F2F"/>
                </a:solidFill>
                <a:latin typeface="Segoe UI Semilight" charset="0"/>
                <a:cs typeface="Segoe UI Semilight" charset="0"/>
              </a:endParaRPr>
            </a:p>
          </p:txBody>
        </p:sp>
        <p:sp>
          <p:nvSpPr>
            <p:cNvPr id="74" name="Rectangle 73">
              <a:extLst>
                <a:ext uri="{FF2B5EF4-FFF2-40B4-BE49-F238E27FC236}">
                  <a16:creationId xmlns:a16="http://schemas.microsoft.com/office/drawing/2014/main" id="{91B64271-1B05-4691-B367-652524BCAC03}"/>
                </a:ext>
              </a:extLst>
            </p:cNvPr>
            <p:cNvSpPr/>
            <p:nvPr/>
          </p:nvSpPr>
          <p:spPr>
            <a:xfrm>
              <a:off x="7716913" y="2614740"/>
              <a:ext cx="1342382"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solidFill>
                    <a:srgbClr val="2F2F2F"/>
                  </a:solidFill>
                  <a:latin typeface="Segoe UI Semilight" charset="0"/>
                  <a:cs typeface="Segoe UI Semilight" charset="0"/>
                  <a:hlinkClick r:id="rId5"/>
                </a:rPr>
                <a:t>Patient Coordination</a:t>
              </a:r>
              <a:endParaRPr lang="en-US" sz="1000">
                <a:solidFill>
                  <a:srgbClr val="2F2F2F"/>
                </a:solidFill>
                <a:latin typeface="Segoe UI Semilight" charset="0"/>
                <a:cs typeface="Segoe UI Semilight" charset="0"/>
              </a:endParaRPr>
            </a:p>
            <a:p>
              <a:pPr defTabSz="914050">
                <a:spcAft>
                  <a:spcPts val="600"/>
                </a:spcAft>
                <a:defRPr/>
              </a:pPr>
              <a:r>
                <a:rPr lang="en-US" sz="1000">
                  <a:solidFill>
                    <a:srgbClr val="2F2F2F"/>
                  </a:solidFill>
                  <a:latin typeface="Segoe UI Semilight" charset="0"/>
                  <a:cs typeface="Segoe UI Semilight" charset="0"/>
                  <a:hlinkClick r:id="rId6"/>
                </a:rPr>
                <a:t>Risk prediction</a:t>
              </a:r>
              <a:endParaRPr lang="en-US" sz="1000">
                <a:solidFill>
                  <a:srgbClr val="2F2F2F"/>
                </a:solidFill>
                <a:latin typeface="Segoe UI Semilight" charset="0"/>
                <a:cs typeface="Segoe UI Semilight" charset="0"/>
              </a:endParaRPr>
            </a:p>
            <a:p>
              <a:pPr defTabSz="914050">
                <a:spcAft>
                  <a:spcPts val="600"/>
                </a:spcAft>
                <a:defRPr/>
              </a:pPr>
              <a:r>
                <a:rPr lang="en-US" sz="1000">
                  <a:solidFill>
                    <a:srgbClr val="2F2F2F"/>
                  </a:solidFill>
                  <a:latin typeface="Segoe UI Semilight" charset="0"/>
                  <a:cs typeface="Segoe UI Semilight" charset="0"/>
                  <a:hlinkClick r:id="rId7"/>
                </a:rPr>
                <a:t>Medical Claim Analytics</a:t>
              </a:r>
              <a:endParaRPr lang="en-US" sz="1000">
                <a:solidFill>
                  <a:srgbClr val="2F2F2F"/>
                </a:solidFill>
                <a:latin typeface="Segoe UI Semilight" charset="0"/>
                <a:cs typeface="Segoe UI Semilight" charset="0"/>
              </a:endParaRPr>
            </a:p>
          </p:txBody>
        </p:sp>
        <p:sp>
          <p:nvSpPr>
            <p:cNvPr id="79" name="Rectangle 78">
              <a:extLst>
                <a:ext uri="{FF2B5EF4-FFF2-40B4-BE49-F238E27FC236}">
                  <a16:creationId xmlns:a16="http://schemas.microsoft.com/office/drawing/2014/main" id="{E6B1F468-B6A3-4AB9-A957-D9D409EA0D72}"/>
                </a:ext>
              </a:extLst>
            </p:cNvPr>
            <p:cNvSpPr/>
            <p:nvPr/>
          </p:nvSpPr>
          <p:spPr>
            <a:xfrm>
              <a:off x="9114669" y="2614740"/>
              <a:ext cx="1342382"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solidFill>
                    <a:srgbClr val="2F2F2F"/>
                  </a:solidFill>
                  <a:latin typeface="Segoe UI Semilight" charset="0"/>
                  <a:cs typeface="Segoe UI Semilight" charset="0"/>
                  <a:hlinkClick r:id="rId8"/>
                </a:rPr>
                <a:t>Learning Management System</a:t>
              </a:r>
              <a:endParaRPr lang="en-US" sz="1000">
                <a:solidFill>
                  <a:srgbClr val="2F2F2F"/>
                </a:solidFill>
                <a:latin typeface="Segoe UI Semilight" charset="0"/>
                <a:cs typeface="Segoe UI Semilight" charset="0"/>
                <a:hlinkClick r:id="rId9"/>
              </a:endParaRPr>
            </a:p>
            <a:p>
              <a:pPr defTabSz="914050">
                <a:spcAft>
                  <a:spcPts val="600"/>
                </a:spcAft>
                <a:defRPr/>
              </a:pPr>
              <a:r>
                <a:rPr lang="en-US" sz="1000">
                  <a:solidFill>
                    <a:srgbClr val="2F2F2F"/>
                  </a:solidFill>
                  <a:latin typeface="Segoe UI Semilight" charset="0"/>
                  <a:cs typeface="Segoe UI Semilight" charset="0"/>
                  <a:hlinkClick r:id="rId9"/>
                </a:rPr>
                <a:t>Personalized learning</a:t>
              </a:r>
              <a:endParaRPr lang="en-US" sz="1000">
                <a:solidFill>
                  <a:srgbClr val="2F2F2F"/>
                </a:solidFill>
                <a:latin typeface="Segoe UI Semilight" charset="0"/>
                <a:cs typeface="Segoe UI Semilight" charset="0"/>
              </a:endParaRPr>
            </a:p>
          </p:txBody>
        </p:sp>
        <p:sp>
          <p:nvSpPr>
            <p:cNvPr id="84" name="Rectangle 83">
              <a:extLst>
                <a:ext uri="{FF2B5EF4-FFF2-40B4-BE49-F238E27FC236}">
                  <a16:creationId xmlns:a16="http://schemas.microsoft.com/office/drawing/2014/main" id="{BD22990A-BDF2-4A9B-973F-9F10C74699CE}"/>
                </a:ext>
              </a:extLst>
            </p:cNvPr>
            <p:cNvSpPr/>
            <p:nvPr/>
          </p:nvSpPr>
          <p:spPr>
            <a:xfrm>
              <a:off x="2115366" y="2614740"/>
              <a:ext cx="1345888"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defRPr/>
              </a:pPr>
              <a:r>
                <a:rPr lang="en-US" sz="1000">
                  <a:solidFill>
                    <a:srgbClr val="2F2F2F"/>
                  </a:solidFill>
                  <a:latin typeface="Segoe UI Semilight" charset="0"/>
                  <a:ea typeface="Segoe UI Semilight" charset="0"/>
                  <a:cs typeface="Segoe UI Semilight" charset="0"/>
                  <a:hlinkClick r:id="rId10"/>
                </a:rPr>
                <a:t>Customer Service</a:t>
              </a:r>
              <a:endParaRPr lang="en-US" sz="1000">
                <a:solidFill>
                  <a:srgbClr val="2F2F2F"/>
                </a:solidFill>
                <a:latin typeface="Segoe UI Semilight" charset="0"/>
                <a:ea typeface="Segoe UI Semilight" charset="0"/>
                <a:cs typeface="Segoe UI Semilight" charset="0"/>
              </a:endParaRPr>
            </a:p>
            <a:p>
              <a:pPr defTabSz="914050">
                <a:defRPr/>
              </a:pPr>
              <a:r>
                <a:rPr lang="en-US" sz="1000">
                  <a:solidFill>
                    <a:srgbClr val="2F2F2F"/>
                  </a:solidFill>
                  <a:latin typeface="Segoe UI Semilight" charset="0"/>
                  <a:ea typeface="Segoe UI Semilight" charset="0"/>
                  <a:cs typeface="Segoe UI Semilight" charset="0"/>
                  <a:hlinkClick r:id="rId11"/>
                </a:rPr>
                <a:t>Banking Screen</a:t>
              </a:r>
              <a:endParaRPr lang="en-US" sz="1000">
                <a:solidFill>
                  <a:srgbClr val="2F2F2F"/>
                </a:solidFill>
                <a:latin typeface="Segoe UI Semilight" charset="0"/>
                <a:ea typeface="Segoe UI Semilight" charset="0"/>
                <a:cs typeface="Segoe UI Semilight" charset="0"/>
              </a:endParaRPr>
            </a:p>
            <a:p>
              <a:pPr defTabSz="914050">
                <a:defRPr/>
              </a:pPr>
              <a:r>
                <a:rPr lang="en-US" sz="1000">
                  <a:solidFill>
                    <a:srgbClr val="2F2F2F"/>
                  </a:solidFill>
                  <a:latin typeface="Segoe UI Semilight" charset="0"/>
                  <a:ea typeface="Segoe UI Semilight" charset="0"/>
                  <a:cs typeface="Segoe UI Semilight" charset="0"/>
                  <a:hlinkClick r:id="rId12"/>
                </a:rPr>
                <a:t>Compliance Assessments</a:t>
              </a:r>
              <a:endParaRPr lang="en-US" sz="1000">
                <a:solidFill>
                  <a:srgbClr val="2F2F2F"/>
                </a:solidFill>
                <a:latin typeface="Segoe UI Semilight" charset="0"/>
                <a:ea typeface="Segoe UI Semilight" charset="0"/>
                <a:cs typeface="Segoe UI Semilight" charset="0"/>
              </a:endParaRPr>
            </a:p>
          </p:txBody>
        </p:sp>
        <p:sp>
          <p:nvSpPr>
            <p:cNvPr id="89" name="Rectangle 88">
              <a:extLst>
                <a:ext uri="{FF2B5EF4-FFF2-40B4-BE49-F238E27FC236}">
                  <a16:creationId xmlns:a16="http://schemas.microsoft.com/office/drawing/2014/main" id="{2181A048-C328-4E84-A6F7-D0D7ADC1666F}"/>
                </a:ext>
              </a:extLst>
            </p:cNvPr>
            <p:cNvSpPr/>
            <p:nvPr/>
          </p:nvSpPr>
          <p:spPr>
            <a:xfrm>
              <a:off x="3516629" y="2614740"/>
              <a:ext cx="1345888"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306"/>
                </a:spcAft>
                <a:defRPr/>
              </a:pPr>
              <a:r>
                <a:rPr lang="en-US" sz="1000">
                  <a:solidFill>
                    <a:srgbClr val="2F2F2F"/>
                  </a:solidFill>
                  <a:latin typeface="Segoe UI Semilight" charset="0"/>
                  <a:cs typeface="Segoe UI Semilight" charset="0"/>
                  <a:hlinkClick r:id="rId13"/>
                </a:rPr>
                <a:t>Pricing &amp; Promotion</a:t>
              </a:r>
              <a:endParaRPr lang="en-US" sz="1000">
                <a:solidFill>
                  <a:srgbClr val="2F2F2F"/>
                </a:solidFill>
                <a:latin typeface="Segoe UI Semilight" charset="0"/>
                <a:cs typeface="Segoe UI Semilight" charset="0"/>
              </a:endParaRPr>
            </a:p>
            <a:p>
              <a:pPr defTabSz="914050">
                <a:spcAft>
                  <a:spcPts val="306"/>
                </a:spcAft>
                <a:defRPr/>
              </a:pPr>
              <a:r>
                <a:rPr lang="en-US" sz="1000">
                  <a:solidFill>
                    <a:srgbClr val="2F2F2F"/>
                  </a:solidFill>
                  <a:latin typeface="Segoe UI Semilight" charset="0"/>
                  <a:cs typeface="Segoe UI Semilight" charset="0"/>
                  <a:hlinkClick r:id="rId14"/>
                </a:rPr>
                <a:t>Retail Personalization</a:t>
              </a:r>
              <a:endParaRPr lang="en-US" sz="1000">
                <a:solidFill>
                  <a:srgbClr val="2F2F2F"/>
                </a:solidFill>
                <a:latin typeface="Segoe UI Semilight" charset="0"/>
                <a:cs typeface="Segoe UI Semilight" charset="0"/>
              </a:endParaRPr>
            </a:p>
            <a:p>
              <a:pPr defTabSz="914050">
                <a:spcAft>
                  <a:spcPts val="306"/>
                </a:spcAft>
                <a:defRPr/>
              </a:pPr>
              <a:r>
                <a:rPr lang="en-US" sz="1000">
                  <a:solidFill>
                    <a:srgbClr val="2F2F2F"/>
                  </a:solidFill>
                  <a:latin typeface="Segoe UI Semilight" charset="0"/>
                  <a:cs typeface="Segoe UI Semilight" charset="0"/>
                  <a:hlinkClick r:id="rId15"/>
                </a:rPr>
                <a:t>Inventory Optimization</a:t>
              </a:r>
              <a:endParaRPr lang="en-US" sz="1000">
                <a:solidFill>
                  <a:srgbClr val="2F2F2F"/>
                </a:solidFill>
                <a:latin typeface="Segoe UI Semilight" charset="0"/>
                <a:cs typeface="Segoe UI Semilight" charset="0"/>
              </a:endParaRPr>
            </a:p>
          </p:txBody>
        </p:sp>
        <p:sp>
          <p:nvSpPr>
            <p:cNvPr id="94" name="Rectangle 93">
              <a:extLst>
                <a:ext uri="{FF2B5EF4-FFF2-40B4-BE49-F238E27FC236}">
                  <a16:creationId xmlns:a16="http://schemas.microsoft.com/office/drawing/2014/main" id="{9D40888B-40F8-4358-B976-37C511DE382B}"/>
                </a:ext>
              </a:extLst>
            </p:cNvPr>
            <p:cNvSpPr/>
            <p:nvPr/>
          </p:nvSpPr>
          <p:spPr>
            <a:xfrm>
              <a:off x="4917892" y="2614740"/>
              <a:ext cx="1345888" cy="658368"/>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306"/>
                </a:spcAft>
                <a:defRPr/>
              </a:pPr>
              <a:r>
                <a:rPr lang="en-US" sz="1000">
                  <a:solidFill>
                    <a:srgbClr val="2F2F2F"/>
                  </a:solidFill>
                  <a:latin typeface="Segoe UI Semilight" charset="0"/>
                  <a:cs typeface="Segoe UI Semilight" charset="0"/>
                  <a:hlinkClick r:id="rId16"/>
                </a:rPr>
                <a:t>Quote-to-cash system</a:t>
              </a:r>
              <a:endParaRPr lang="en-US" sz="1000">
                <a:solidFill>
                  <a:srgbClr val="2F2F2F"/>
                </a:solidFill>
                <a:latin typeface="Segoe UI Semilight" charset="0"/>
                <a:cs typeface="Segoe UI Semilight" charset="0"/>
              </a:endParaRPr>
            </a:p>
            <a:p>
              <a:pPr defTabSz="914050">
                <a:spcAft>
                  <a:spcPts val="306"/>
                </a:spcAft>
                <a:defRPr/>
              </a:pPr>
              <a:r>
                <a:rPr lang="en-US" sz="1000">
                  <a:solidFill>
                    <a:srgbClr val="2F2F2F"/>
                  </a:solidFill>
                  <a:latin typeface="Segoe UI Semilight" charset="0"/>
                  <a:cs typeface="Segoe UI Semilight" charset="0"/>
                  <a:hlinkClick r:id="rId17"/>
                </a:rPr>
                <a:t>Sales automation</a:t>
              </a:r>
              <a:endParaRPr lang="en-US" sz="1000">
                <a:solidFill>
                  <a:srgbClr val="2F2F2F"/>
                </a:solidFill>
                <a:latin typeface="Segoe UI Semilight" charset="0"/>
                <a:cs typeface="Segoe UI Semilight" charset="0"/>
              </a:endParaRPr>
            </a:p>
            <a:p>
              <a:pPr defTabSz="914050">
                <a:spcAft>
                  <a:spcPts val="306"/>
                </a:spcAft>
                <a:defRPr/>
              </a:pPr>
              <a:r>
                <a:rPr lang="en-US" sz="1000">
                  <a:solidFill>
                    <a:srgbClr val="2F2F2F"/>
                  </a:solidFill>
                  <a:latin typeface="Segoe UI Semilight" charset="0"/>
                  <a:cs typeface="Segoe UI Semilight" charset="0"/>
                  <a:hlinkClick r:id="rId18"/>
                </a:rPr>
                <a:t>Predictive Maintenance</a:t>
              </a:r>
              <a:endParaRPr lang="en-US" sz="1000">
                <a:solidFill>
                  <a:srgbClr val="2F2F2F"/>
                </a:solidFill>
                <a:latin typeface="Segoe UI Semilight" charset="0"/>
                <a:cs typeface="Segoe UI Semilight" charset="0"/>
              </a:endParaRPr>
            </a:p>
          </p:txBody>
        </p:sp>
      </p:grpSp>
      <p:grpSp>
        <p:nvGrpSpPr>
          <p:cNvPr id="6" name="Group 5"/>
          <p:cNvGrpSpPr/>
          <p:nvPr/>
        </p:nvGrpSpPr>
        <p:grpSpPr>
          <a:xfrm>
            <a:off x="434974" y="3559028"/>
            <a:ext cx="11564643" cy="668328"/>
            <a:chOff x="421208" y="3322213"/>
            <a:chExt cx="10035843" cy="655283"/>
          </a:xfrm>
        </p:grpSpPr>
        <p:sp>
          <p:nvSpPr>
            <p:cNvPr id="61" name="Arrow: Pentagon 60">
              <a:extLst>
                <a:ext uri="{FF2B5EF4-FFF2-40B4-BE49-F238E27FC236}">
                  <a16:creationId xmlns:a16="http://schemas.microsoft.com/office/drawing/2014/main" id="{C7498421-3860-4A48-8E45-B51C8171C44D}"/>
                </a:ext>
              </a:extLst>
            </p:cNvPr>
            <p:cNvSpPr/>
            <p:nvPr/>
          </p:nvSpPr>
          <p:spPr bwMode="auto">
            <a:xfrm>
              <a:off x="421208" y="3322213"/>
              <a:ext cx="1596057" cy="655283"/>
            </a:xfrm>
            <a:prstGeom prst="homePlate">
              <a:avLst>
                <a:gd name="adj" fmla="val 18951"/>
              </a:avLst>
            </a:prstGeom>
            <a:solidFill>
              <a:schemeClr val="bg1">
                <a:lumMod val="95000"/>
              </a:schemeClr>
            </a:solidFill>
            <a:ln w="25400" cap="flat" cmpd="sng" algn="ctr">
              <a:noFill/>
              <a:prstDash val="solid"/>
            </a:ln>
            <a:effectLst/>
          </p:spPr>
          <p:txBody>
            <a:bodyPr lIns="0" rIns="0" rtlCol="0" anchor="ctr"/>
            <a:lstStyle/>
            <a:p>
              <a:pPr marL="356200" indent="110098" defTabSz="914050">
                <a:defRPr/>
              </a:pPr>
              <a:endParaRPr lang="en-US" sz="1200" b="1">
                <a:latin typeface="Segoe UI Semibold" panose="020B0502040204020203" pitchFamily="34" charset="0"/>
                <a:cs typeface="Segoe UI Semibold" panose="020B0502040204020203" pitchFamily="34" charset="0"/>
              </a:endParaRPr>
            </a:p>
          </p:txBody>
        </p:sp>
        <p:sp>
          <p:nvSpPr>
            <p:cNvPr id="70" name="Rectangle 69">
              <a:extLst>
                <a:ext uri="{FF2B5EF4-FFF2-40B4-BE49-F238E27FC236}">
                  <a16:creationId xmlns:a16="http://schemas.microsoft.com/office/drawing/2014/main" id="{E563D75F-86DC-427C-AC69-AF7D50C07F6A}"/>
                </a:ext>
              </a:extLst>
            </p:cNvPr>
            <p:cNvSpPr/>
            <p:nvPr/>
          </p:nvSpPr>
          <p:spPr>
            <a:xfrm>
              <a:off x="6319155" y="3322213"/>
              <a:ext cx="1342382"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Enterprise grade control</a:t>
              </a:r>
            </a:p>
          </p:txBody>
        </p:sp>
        <p:sp>
          <p:nvSpPr>
            <p:cNvPr id="75" name="Rectangle 74">
              <a:extLst>
                <a:ext uri="{FF2B5EF4-FFF2-40B4-BE49-F238E27FC236}">
                  <a16:creationId xmlns:a16="http://schemas.microsoft.com/office/drawing/2014/main" id="{3A8D9CED-2C9E-46F4-9284-18D384F3356A}"/>
                </a:ext>
              </a:extLst>
            </p:cNvPr>
            <p:cNvSpPr/>
            <p:nvPr/>
          </p:nvSpPr>
          <p:spPr>
            <a:xfrm>
              <a:off x="7716913" y="3322213"/>
              <a:ext cx="1342382"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Genomic data</a:t>
              </a:r>
            </a:p>
          </p:txBody>
        </p:sp>
        <p:sp>
          <p:nvSpPr>
            <p:cNvPr id="80" name="Rectangle 79">
              <a:extLst>
                <a:ext uri="{FF2B5EF4-FFF2-40B4-BE49-F238E27FC236}">
                  <a16:creationId xmlns:a16="http://schemas.microsoft.com/office/drawing/2014/main" id="{9D74A93F-8A10-4F33-BB14-D30183479743}"/>
                </a:ext>
              </a:extLst>
            </p:cNvPr>
            <p:cNvSpPr/>
            <p:nvPr/>
          </p:nvSpPr>
          <p:spPr>
            <a:xfrm>
              <a:off x="9114669" y="3322213"/>
              <a:ext cx="1342382"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Student analytics</a:t>
              </a:r>
            </a:p>
          </p:txBody>
        </p:sp>
        <p:sp>
          <p:nvSpPr>
            <p:cNvPr id="85" name="Rectangle 84">
              <a:extLst>
                <a:ext uri="{FF2B5EF4-FFF2-40B4-BE49-F238E27FC236}">
                  <a16:creationId xmlns:a16="http://schemas.microsoft.com/office/drawing/2014/main" id="{B7CEE646-1A19-4051-9F69-53A82322A29F}"/>
                </a:ext>
              </a:extLst>
            </p:cNvPr>
            <p:cNvSpPr/>
            <p:nvPr/>
          </p:nvSpPr>
          <p:spPr>
            <a:xfrm>
              <a:off x="2115366" y="3322213"/>
              <a:ext cx="1345888"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Risk compute</a:t>
              </a:r>
            </a:p>
          </p:txBody>
        </p:sp>
        <p:sp>
          <p:nvSpPr>
            <p:cNvPr id="90" name="Rectangle 89">
              <a:extLst>
                <a:ext uri="{FF2B5EF4-FFF2-40B4-BE49-F238E27FC236}">
                  <a16:creationId xmlns:a16="http://schemas.microsoft.com/office/drawing/2014/main" id="{FA54F9E5-42C9-40C9-8887-2890BF4472A7}"/>
                </a:ext>
              </a:extLst>
            </p:cNvPr>
            <p:cNvSpPr/>
            <p:nvPr/>
          </p:nvSpPr>
          <p:spPr>
            <a:xfrm>
              <a:off x="3516629" y="3322213"/>
              <a:ext cx="1345888"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Demand forecasting</a:t>
              </a:r>
            </a:p>
          </p:txBody>
        </p:sp>
        <p:sp>
          <p:nvSpPr>
            <p:cNvPr id="95" name="Rectangle 94">
              <a:extLst>
                <a:ext uri="{FF2B5EF4-FFF2-40B4-BE49-F238E27FC236}">
                  <a16:creationId xmlns:a16="http://schemas.microsoft.com/office/drawing/2014/main" id="{E7FB206D-EA93-4896-92E8-C32C9429B639}"/>
                </a:ext>
              </a:extLst>
            </p:cNvPr>
            <p:cNvSpPr/>
            <p:nvPr/>
          </p:nvSpPr>
          <p:spPr>
            <a:xfrm>
              <a:off x="4917892" y="3322213"/>
              <a:ext cx="1345888" cy="655283"/>
            </a:xfrm>
            <a:prstGeom prst="rect">
              <a:avLst/>
            </a:prstGeom>
            <a:solidFill>
              <a:sysClr val="window" lastClr="FFFFFF"/>
            </a:solidFill>
            <a:ln w="19050" cap="flat" cmpd="sng" algn="ctr">
              <a:solidFill>
                <a:schemeClr val="bg1">
                  <a:lumMod val="85000"/>
                </a:schemeClr>
              </a:solidFill>
              <a:prstDash val="solid"/>
            </a:ln>
            <a:effectLst/>
          </p:spPr>
          <p:txBody>
            <a:bodyPr lIns="73130" tIns="137160" rIns="73130" rtlCol="0" anchor="ctr"/>
            <a:lstStyle/>
            <a:p>
              <a:pPr defTabSz="914050">
                <a:spcBef>
                  <a:spcPts val="600"/>
                </a:spcBef>
                <a:defRPr/>
              </a:pPr>
              <a:endParaRPr lang="en-US" sz="1020" kern="0" spc="51">
                <a:solidFill>
                  <a:srgbClr val="2F2F2F"/>
                </a:solidFill>
                <a:latin typeface="Segoe UI Semilight" charset="0"/>
                <a:ea typeface="Segoe UI Semilight" charset="0"/>
                <a:cs typeface="Segoe UI Semilight" charset="0"/>
              </a:endParaRPr>
            </a:p>
            <a:p>
              <a:pPr defTabSz="914050">
                <a:spcAft>
                  <a:spcPts val="600"/>
                </a:spcAft>
                <a:defRPr/>
              </a:pPr>
              <a:r>
                <a:rPr lang="en-US" sz="1000">
                  <a:latin typeface="Segoe UI" panose="020B0502040204020203" pitchFamily="34" charset="0"/>
                  <a:cs typeface="Segoe UI" panose="020B0502040204020203" pitchFamily="34" charset="0"/>
                </a:rPr>
                <a:t>Server logs</a:t>
              </a:r>
            </a:p>
            <a:p>
              <a:pPr defTabSz="914050">
                <a:defRPr/>
              </a:pPr>
              <a:endParaRPr lang="en-US" sz="1020" kern="0" spc="51">
                <a:solidFill>
                  <a:srgbClr val="2F2F2F"/>
                </a:solidFill>
                <a:latin typeface="Segoe UI Semilight" charset="0"/>
                <a:ea typeface="Segoe UI Semilight" charset="0"/>
                <a:cs typeface="Segoe UI Semilight" charset="0"/>
              </a:endParaRPr>
            </a:p>
          </p:txBody>
        </p:sp>
      </p:grpSp>
      <p:grpSp>
        <p:nvGrpSpPr>
          <p:cNvPr id="7" name="Group 6"/>
          <p:cNvGrpSpPr/>
          <p:nvPr/>
        </p:nvGrpSpPr>
        <p:grpSpPr>
          <a:xfrm>
            <a:off x="434974" y="2830503"/>
            <a:ext cx="11564643" cy="671474"/>
            <a:chOff x="421208" y="4024575"/>
            <a:chExt cx="10035843" cy="658368"/>
          </a:xfrm>
        </p:grpSpPr>
        <p:sp>
          <p:nvSpPr>
            <p:cNvPr id="38" name="Arrow: Pentagon 37">
              <a:extLst/>
            </p:cNvPr>
            <p:cNvSpPr/>
            <p:nvPr/>
          </p:nvSpPr>
          <p:spPr bwMode="auto">
            <a:xfrm>
              <a:off x="421208" y="4024575"/>
              <a:ext cx="1596057" cy="658368"/>
            </a:xfrm>
            <a:prstGeom prst="homePlate">
              <a:avLst>
                <a:gd name="adj" fmla="val 18951"/>
              </a:avLst>
            </a:prstGeom>
            <a:solidFill>
              <a:schemeClr val="bg1">
                <a:lumMod val="95000"/>
              </a:schemeClr>
            </a:solidFill>
            <a:ln w="25400" cap="flat" cmpd="sng" algn="ctr">
              <a:noFill/>
              <a:prstDash val="solid"/>
            </a:ln>
            <a:effectLst/>
          </p:spPr>
          <p:txBody>
            <a:bodyPr lIns="0" rIns="0" rtlCol="0" anchor="ctr"/>
            <a:lstStyle/>
            <a:p>
              <a:pPr marL="356200" indent="110098" defTabSz="914050">
                <a:defRPr/>
              </a:pPr>
              <a:endParaRPr lang="en-US" sz="1200" b="1">
                <a:latin typeface="Segoe UI Semibold" panose="020B0502040204020203" pitchFamily="34" charset="0"/>
                <a:cs typeface="Segoe UI Semibold" panose="020B0502040204020203" pitchFamily="34" charset="0"/>
              </a:endParaRPr>
            </a:p>
          </p:txBody>
        </p:sp>
        <p:sp>
          <p:nvSpPr>
            <p:cNvPr id="41" name="Rectangle 40">
              <a:extLst/>
            </p:cNvPr>
            <p:cNvSpPr/>
            <p:nvPr/>
          </p:nvSpPr>
          <p:spPr>
            <a:xfrm>
              <a:off x="6319155" y="4024575"/>
              <a:ext cx="1342382"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Secure </a:t>
              </a:r>
              <a:br>
                <a:rPr lang="en-US" sz="1000">
                  <a:latin typeface="Segoe UI" panose="020B0502040204020203" pitchFamily="34" charset="0"/>
                  <a:cs typeface="Segoe UI" panose="020B0502040204020203" pitchFamily="34" charset="0"/>
                </a:rPr>
              </a:br>
              <a:r>
                <a:rPr lang="en-US" sz="1000">
                  <a:latin typeface="Segoe UI" panose="020B0502040204020203" pitchFamily="34" charset="0"/>
                  <a:cs typeface="Segoe UI" panose="020B0502040204020203" pitchFamily="34" charset="0"/>
                </a:rPr>
                <a:t>global platform</a:t>
              </a:r>
            </a:p>
          </p:txBody>
        </p:sp>
        <p:sp>
          <p:nvSpPr>
            <p:cNvPr id="42" name="Rectangle 41">
              <a:extLst/>
            </p:cNvPr>
            <p:cNvSpPr/>
            <p:nvPr/>
          </p:nvSpPr>
          <p:spPr>
            <a:xfrm>
              <a:off x="7716913" y="4024575"/>
              <a:ext cx="1342382"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Customer care experience</a:t>
              </a:r>
            </a:p>
          </p:txBody>
        </p:sp>
        <p:sp>
          <p:nvSpPr>
            <p:cNvPr id="44" name="Rectangle 43">
              <a:extLst/>
            </p:cNvPr>
            <p:cNvSpPr/>
            <p:nvPr/>
          </p:nvSpPr>
          <p:spPr>
            <a:xfrm>
              <a:off x="9114669" y="4024575"/>
              <a:ext cx="1342382"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Global </a:t>
              </a:r>
              <a:br>
                <a:rPr lang="en-US" sz="1000">
                  <a:latin typeface="Segoe UI" panose="020B0502040204020203" pitchFamily="34" charset="0"/>
                  <a:cs typeface="Segoe UI" panose="020B0502040204020203" pitchFamily="34" charset="0"/>
                </a:rPr>
              </a:br>
              <a:r>
                <a:rPr lang="en-US" sz="1000">
                  <a:latin typeface="Segoe UI" panose="020B0502040204020203" pitchFamily="34" charset="0"/>
                  <a:cs typeface="Segoe UI" panose="020B0502040204020203" pitchFamily="34" charset="0"/>
                </a:rPr>
                <a:t>collaboration</a:t>
              </a:r>
            </a:p>
          </p:txBody>
        </p:sp>
        <p:sp>
          <p:nvSpPr>
            <p:cNvPr id="47" name="Rectangle 46">
              <a:extLst/>
            </p:cNvPr>
            <p:cNvSpPr/>
            <p:nvPr/>
          </p:nvSpPr>
          <p:spPr>
            <a:xfrm>
              <a:off x="2115366" y="4024575"/>
              <a:ext cx="1345888"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Seamless </a:t>
              </a:r>
              <a:br>
                <a:rPr lang="en-US" sz="1000">
                  <a:latin typeface="Segoe UI" panose="020B0502040204020203" pitchFamily="34" charset="0"/>
                  <a:cs typeface="Segoe UI" panose="020B0502040204020203" pitchFamily="34" charset="0"/>
                </a:rPr>
              </a:br>
              <a:r>
                <a:rPr lang="en-US" sz="1000">
                  <a:latin typeface="Segoe UI" panose="020B0502040204020203" pitchFamily="34" charset="0"/>
                  <a:cs typeface="Segoe UI" panose="020B0502040204020203" pitchFamily="34" charset="0"/>
                </a:rPr>
                <a:t>services</a:t>
              </a:r>
            </a:p>
          </p:txBody>
        </p:sp>
        <p:sp>
          <p:nvSpPr>
            <p:cNvPr id="48" name="Rectangle 47">
              <a:extLst/>
            </p:cNvPr>
            <p:cNvSpPr/>
            <p:nvPr/>
          </p:nvSpPr>
          <p:spPr>
            <a:xfrm>
              <a:off x="3516629" y="4024575"/>
              <a:ext cx="1345888"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Commerce </a:t>
              </a:r>
              <a:br>
                <a:rPr lang="en-US" sz="1000">
                  <a:latin typeface="Segoe UI" panose="020B0502040204020203" pitchFamily="34" charset="0"/>
                  <a:cs typeface="Segoe UI" panose="020B0502040204020203" pitchFamily="34" charset="0"/>
                </a:rPr>
              </a:br>
              <a:r>
                <a:rPr lang="en-US" sz="1000">
                  <a:latin typeface="Segoe UI" panose="020B0502040204020203" pitchFamily="34" charset="0"/>
                  <a:cs typeface="Segoe UI" panose="020B0502040204020203" pitchFamily="34" charset="0"/>
                </a:rPr>
                <a:t>experience</a:t>
              </a:r>
            </a:p>
          </p:txBody>
        </p:sp>
        <p:sp>
          <p:nvSpPr>
            <p:cNvPr id="49" name="Rectangle 48">
              <a:extLst/>
            </p:cNvPr>
            <p:cNvSpPr/>
            <p:nvPr/>
          </p:nvSpPr>
          <p:spPr>
            <a:xfrm>
              <a:off x="4917892" y="4024575"/>
              <a:ext cx="1345888"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Supply </a:t>
              </a:r>
              <a:br>
                <a:rPr lang="en-US" sz="1000">
                  <a:latin typeface="Segoe UI" panose="020B0502040204020203" pitchFamily="34" charset="0"/>
                  <a:cs typeface="Segoe UI" panose="020B0502040204020203" pitchFamily="34" charset="0"/>
                </a:rPr>
              </a:br>
              <a:r>
                <a:rPr lang="en-US" sz="1000">
                  <a:latin typeface="Segoe UI" panose="020B0502040204020203" pitchFamily="34" charset="0"/>
                  <a:cs typeface="Segoe UI" panose="020B0502040204020203" pitchFamily="34" charset="0"/>
                </a:rPr>
                <a:t>chain visibility</a:t>
              </a:r>
            </a:p>
          </p:txBody>
        </p:sp>
      </p:grpSp>
      <p:grpSp>
        <p:nvGrpSpPr>
          <p:cNvPr id="8" name="Group 7"/>
          <p:cNvGrpSpPr/>
          <p:nvPr/>
        </p:nvGrpSpPr>
        <p:grpSpPr>
          <a:xfrm>
            <a:off x="434971" y="4307972"/>
            <a:ext cx="11564650" cy="671474"/>
            <a:chOff x="421204" y="4734559"/>
            <a:chExt cx="10035847" cy="658368"/>
          </a:xfrm>
        </p:grpSpPr>
        <p:sp>
          <p:nvSpPr>
            <p:cNvPr id="39" name="Arrow: Pentagon 38">
              <a:extLst/>
            </p:cNvPr>
            <p:cNvSpPr/>
            <p:nvPr/>
          </p:nvSpPr>
          <p:spPr bwMode="auto">
            <a:xfrm>
              <a:off x="421204" y="4734559"/>
              <a:ext cx="1596062" cy="658368"/>
            </a:xfrm>
            <a:prstGeom prst="homePlate">
              <a:avLst>
                <a:gd name="adj" fmla="val 18951"/>
              </a:avLst>
            </a:prstGeom>
            <a:solidFill>
              <a:schemeClr val="bg1">
                <a:lumMod val="95000"/>
              </a:schemeClr>
            </a:solidFill>
            <a:ln w="25400" cap="flat" cmpd="sng" algn="ctr">
              <a:noFill/>
              <a:prstDash val="solid"/>
            </a:ln>
            <a:effectLst/>
          </p:spPr>
          <p:txBody>
            <a:bodyPr lIns="0" rIns="0" rtlCol="0" anchor="ctr"/>
            <a:lstStyle/>
            <a:p>
              <a:pPr marL="356200" indent="110098" defTabSz="914050">
                <a:defRPr/>
              </a:pPr>
              <a:endParaRPr lang="en-US" sz="1200" b="1">
                <a:latin typeface="Segoe UI Semibold" panose="020B0502040204020203" pitchFamily="34" charset="0"/>
                <a:cs typeface="Segoe UI Semibold" panose="020B0502040204020203" pitchFamily="34" charset="0"/>
              </a:endParaRPr>
            </a:p>
          </p:txBody>
        </p:sp>
        <p:sp>
          <p:nvSpPr>
            <p:cNvPr id="50" name="Rectangle 49">
              <a:extLst/>
            </p:cNvPr>
            <p:cNvSpPr/>
            <p:nvPr/>
          </p:nvSpPr>
          <p:spPr>
            <a:xfrm>
              <a:off x="6319155" y="4734559"/>
              <a:ext cx="1342382"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Smart buildings</a:t>
              </a:r>
            </a:p>
          </p:txBody>
        </p:sp>
        <p:sp>
          <p:nvSpPr>
            <p:cNvPr id="51" name="Rectangle 50">
              <a:extLst/>
            </p:cNvPr>
            <p:cNvSpPr/>
            <p:nvPr/>
          </p:nvSpPr>
          <p:spPr>
            <a:xfrm>
              <a:off x="7716913" y="4734559"/>
              <a:ext cx="1342382"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Automated appointments</a:t>
              </a:r>
            </a:p>
          </p:txBody>
        </p:sp>
        <p:sp>
          <p:nvSpPr>
            <p:cNvPr id="52" name="Rectangle 51">
              <a:extLst/>
            </p:cNvPr>
            <p:cNvSpPr/>
            <p:nvPr/>
          </p:nvSpPr>
          <p:spPr>
            <a:xfrm>
              <a:off x="9114669" y="4734559"/>
              <a:ext cx="1342382"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Intelligent resources for students</a:t>
              </a:r>
            </a:p>
          </p:txBody>
        </p:sp>
        <p:sp>
          <p:nvSpPr>
            <p:cNvPr id="53" name="Rectangle 52">
              <a:extLst/>
            </p:cNvPr>
            <p:cNvSpPr/>
            <p:nvPr/>
          </p:nvSpPr>
          <p:spPr>
            <a:xfrm>
              <a:off x="2115366" y="4734559"/>
              <a:ext cx="1345888"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Risk mitigation</a:t>
              </a:r>
            </a:p>
          </p:txBody>
        </p:sp>
        <p:sp>
          <p:nvSpPr>
            <p:cNvPr id="54" name="Rectangle 53">
              <a:extLst/>
            </p:cNvPr>
            <p:cNvSpPr/>
            <p:nvPr/>
          </p:nvSpPr>
          <p:spPr>
            <a:xfrm>
              <a:off x="3516629" y="4734559"/>
              <a:ext cx="1345888"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Learn customer habits</a:t>
              </a:r>
            </a:p>
          </p:txBody>
        </p:sp>
        <p:sp>
          <p:nvSpPr>
            <p:cNvPr id="55" name="Rectangle 54">
              <a:extLst/>
            </p:cNvPr>
            <p:cNvSpPr/>
            <p:nvPr/>
          </p:nvSpPr>
          <p:spPr>
            <a:xfrm>
              <a:off x="4917892" y="4734559"/>
              <a:ext cx="1345888" cy="655283"/>
            </a:xfrm>
            <a:prstGeom prst="rect">
              <a:avLst/>
            </a:prstGeom>
            <a:solidFill>
              <a:sysClr val="window" lastClr="FFFFFF"/>
            </a:solidFill>
            <a:ln w="19050" cap="flat" cmpd="sng" algn="ctr">
              <a:solidFill>
                <a:schemeClr val="bg1">
                  <a:lumMod val="85000"/>
                </a:schemeClr>
              </a:solidFill>
              <a:prstDash val="solid"/>
            </a:ln>
            <a:effectLst/>
          </p:spPr>
          <p:txBody>
            <a:bodyPr lIns="73130" rIns="73130" rtlCol="0" anchor="ctr"/>
            <a:lstStyle/>
            <a:p>
              <a:pPr defTabSz="914050">
                <a:spcAft>
                  <a:spcPts val="600"/>
                </a:spcAft>
                <a:defRPr/>
              </a:pPr>
              <a:r>
                <a:rPr lang="en-US" sz="1000">
                  <a:latin typeface="Segoe UI" panose="020B0502040204020203" pitchFamily="34" charset="0"/>
                  <a:cs typeface="Segoe UI" panose="020B0502040204020203" pitchFamily="34" charset="0"/>
                </a:rPr>
                <a:t>Predictive processes</a:t>
              </a:r>
            </a:p>
          </p:txBody>
        </p:sp>
      </p:grpSp>
      <p:sp>
        <p:nvSpPr>
          <p:cNvPr id="62" name="Arrow: Pentagon 38">
            <a:extLst/>
          </p:cNvPr>
          <p:cNvSpPr/>
          <p:nvPr/>
        </p:nvSpPr>
        <p:spPr bwMode="auto">
          <a:xfrm>
            <a:off x="434975" y="5904017"/>
            <a:ext cx="1839192" cy="671474"/>
          </a:xfrm>
          <a:prstGeom prst="homePlate">
            <a:avLst>
              <a:gd name="adj" fmla="val 18951"/>
            </a:avLst>
          </a:prstGeom>
          <a:noFill/>
          <a:ln w="19050" cap="flat" cmpd="sng" algn="ctr">
            <a:solidFill>
              <a:srgbClr val="0078D7"/>
            </a:solidFill>
            <a:prstDash val="sysDash"/>
          </a:ln>
          <a:effectLst/>
        </p:spPr>
        <p:txBody>
          <a:bodyPr lIns="0" rIns="0" rtlCol="0" anchor="ctr"/>
          <a:lstStyle/>
          <a:p>
            <a:pPr defTabSz="914050">
              <a:defRPr/>
            </a:pPr>
            <a:r>
              <a:rPr lang="en-US" sz="1224" b="1" kern="0" spc="102">
                <a:solidFill>
                  <a:srgbClr val="0078D7"/>
                </a:solidFill>
                <a:latin typeface="Segoe UI Semibold" charset="0"/>
                <a:ea typeface="Segoe UI Semibold" charset="0"/>
                <a:cs typeface="Segoe UI Semibold" charset="0"/>
              </a:rPr>
              <a:t>  Unique need</a:t>
            </a:r>
          </a:p>
        </p:txBody>
      </p:sp>
      <p:sp>
        <p:nvSpPr>
          <p:cNvPr id="63" name="Rectangle 62">
            <a:extLst/>
          </p:cNvPr>
          <p:cNvSpPr/>
          <p:nvPr/>
        </p:nvSpPr>
        <p:spPr>
          <a:xfrm>
            <a:off x="7231380" y="5904018"/>
            <a:ext cx="1546873" cy="668328"/>
          </a:xfrm>
          <a:prstGeom prst="rect">
            <a:avLst/>
          </a:prstGeom>
          <a:solidFill>
            <a:sysClr val="window" lastClr="FFFFFF"/>
          </a:solidFill>
          <a:ln w="19050" cap="flat" cmpd="sng" algn="ctr">
            <a:solidFill>
              <a:srgbClr val="0078D7"/>
            </a:solidFill>
            <a:prstDash val="sysDash"/>
          </a:ln>
          <a:effectLst/>
        </p:spPr>
        <p:txBody>
          <a:bodyPr lIns="73130" rIns="73130" rtlCol="0" anchor="ctr"/>
          <a:lstStyle/>
          <a:p>
            <a:pPr defTabSz="914050">
              <a:spcAft>
                <a:spcPts val="600"/>
              </a:spcAft>
              <a:defRPr/>
            </a:pPr>
            <a:r>
              <a:rPr lang="en-US" sz="1224" b="1" kern="0" spc="51">
                <a:solidFill>
                  <a:srgbClr val="0078D7"/>
                </a:solidFill>
                <a:latin typeface="Segoe UI Semibold" charset="0"/>
                <a:ea typeface="Segoe UI Semibold" charset="0"/>
                <a:cs typeface="Segoe UI Semibold" charset="0"/>
              </a:rPr>
              <a:t>Security</a:t>
            </a:r>
          </a:p>
        </p:txBody>
      </p:sp>
      <p:sp>
        <p:nvSpPr>
          <p:cNvPr id="64" name="Rectangle 63">
            <a:extLst/>
          </p:cNvPr>
          <p:cNvSpPr/>
          <p:nvPr/>
        </p:nvSpPr>
        <p:spPr>
          <a:xfrm>
            <a:off x="8842065" y="5904018"/>
            <a:ext cx="1546873" cy="668328"/>
          </a:xfrm>
          <a:prstGeom prst="rect">
            <a:avLst/>
          </a:prstGeom>
          <a:solidFill>
            <a:sysClr val="window" lastClr="FFFFFF"/>
          </a:solidFill>
          <a:ln w="19050" cap="flat" cmpd="sng" algn="ctr">
            <a:solidFill>
              <a:srgbClr val="0078D7"/>
            </a:solidFill>
            <a:prstDash val="sysDash"/>
          </a:ln>
          <a:effectLst/>
        </p:spPr>
        <p:txBody>
          <a:bodyPr lIns="73130" rIns="73130" rtlCol="0" anchor="ctr"/>
          <a:lstStyle/>
          <a:p>
            <a:pPr defTabSz="914050">
              <a:spcAft>
                <a:spcPts val="600"/>
              </a:spcAft>
              <a:defRPr/>
            </a:pPr>
            <a:r>
              <a:rPr lang="en-US" sz="1224" b="1" kern="0" spc="51">
                <a:solidFill>
                  <a:srgbClr val="0078D7"/>
                </a:solidFill>
                <a:latin typeface="Segoe UI Semibold" charset="0"/>
                <a:ea typeface="Segoe UI Semibold" charset="0"/>
                <a:cs typeface="Segoe UI Semibold" charset="0"/>
              </a:rPr>
              <a:t>Compliance</a:t>
            </a:r>
          </a:p>
        </p:txBody>
      </p:sp>
      <p:sp>
        <p:nvSpPr>
          <p:cNvPr id="65" name="Rectangle 64">
            <a:extLst/>
          </p:cNvPr>
          <p:cNvSpPr/>
          <p:nvPr/>
        </p:nvSpPr>
        <p:spPr>
          <a:xfrm>
            <a:off x="10452747" y="5904018"/>
            <a:ext cx="1546873" cy="668328"/>
          </a:xfrm>
          <a:prstGeom prst="rect">
            <a:avLst/>
          </a:prstGeom>
          <a:solidFill>
            <a:sysClr val="window" lastClr="FFFFFF"/>
          </a:solidFill>
          <a:ln w="19050" cap="flat" cmpd="sng" algn="ctr">
            <a:solidFill>
              <a:srgbClr val="0078D7"/>
            </a:solidFill>
            <a:prstDash val="sysDash"/>
          </a:ln>
          <a:effectLst/>
        </p:spPr>
        <p:txBody>
          <a:bodyPr lIns="73130" rIns="73130" rtlCol="0" anchor="ctr"/>
          <a:lstStyle/>
          <a:p>
            <a:pPr defTabSz="914050">
              <a:spcAft>
                <a:spcPts val="600"/>
              </a:spcAft>
              <a:defRPr/>
            </a:pPr>
            <a:r>
              <a:rPr lang="en-US" sz="1224" b="1" kern="0" spc="51">
                <a:solidFill>
                  <a:srgbClr val="0078D7"/>
                </a:solidFill>
                <a:latin typeface="Segoe UI Semibold" charset="0"/>
                <a:ea typeface="Segoe UI Semibold" charset="0"/>
                <a:cs typeface="Segoe UI Semibold" charset="0"/>
              </a:rPr>
              <a:t>Innovation</a:t>
            </a:r>
          </a:p>
        </p:txBody>
      </p:sp>
      <p:sp>
        <p:nvSpPr>
          <p:cNvPr id="66" name="Rectangle 65">
            <a:extLst/>
          </p:cNvPr>
          <p:cNvSpPr/>
          <p:nvPr/>
        </p:nvSpPr>
        <p:spPr>
          <a:xfrm>
            <a:off x="2387211" y="5904018"/>
            <a:ext cx="1550913" cy="668328"/>
          </a:xfrm>
          <a:prstGeom prst="rect">
            <a:avLst/>
          </a:prstGeom>
          <a:solidFill>
            <a:sysClr val="window" lastClr="FFFFFF"/>
          </a:solidFill>
          <a:ln w="19050" cap="flat" cmpd="sng" algn="ctr">
            <a:solidFill>
              <a:srgbClr val="0078D7"/>
            </a:solidFill>
            <a:prstDash val="sysDash"/>
          </a:ln>
          <a:effectLst/>
        </p:spPr>
        <p:txBody>
          <a:bodyPr lIns="73130" rIns="73130" rtlCol="0" anchor="ctr"/>
          <a:lstStyle/>
          <a:p>
            <a:pPr defTabSz="914050">
              <a:defRPr/>
            </a:pPr>
            <a:r>
              <a:rPr lang="en-US" sz="1224" b="1" kern="0" spc="51">
                <a:solidFill>
                  <a:srgbClr val="0078D7"/>
                </a:solidFill>
                <a:latin typeface="Segoe UI Semibold" charset="0"/>
                <a:ea typeface="Segoe UI Semibold" charset="0"/>
                <a:cs typeface="Segoe UI Semibold" charset="0"/>
              </a:rPr>
              <a:t>Security</a:t>
            </a:r>
          </a:p>
        </p:txBody>
      </p:sp>
      <p:sp>
        <p:nvSpPr>
          <p:cNvPr id="67" name="Rectangle 66">
            <a:extLst/>
          </p:cNvPr>
          <p:cNvSpPr/>
          <p:nvPr/>
        </p:nvSpPr>
        <p:spPr>
          <a:xfrm>
            <a:off x="4001935" y="5904018"/>
            <a:ext cx="1550913" cy="668328"/>
          </a:xfrm>
          <a:prstGeom prst="rect">
            <a:avLst/>
          </a:prstGeom>
          <a:solidFill>
            <a:sysClr val="window" lastClr="FFFFFF"/>
          </a:solidFill>
          <a:ln w="19050" cap="flat" cmpd="sng" algn="ctr">
            <a:solidFill>
              <a:srgbClr val="0078D7"/>
            </a:solidFill>
            <a:prstDash val="sysDash"/>
          </a:ln>
          <a:effectLst/>
        </p:spPr>
        <p:txBody>
          <a:bodyPr lIns="73130" rIns="73130" rtlCol="0" anchor="ctr"/>
          <a:lstStyle/>
          <a:p>
            <a:pPr defTabSz="914050">
              <a:defRPr/>
            </a:pPr>
            <a:r>
              <a:rPr lang="en-US" sz="1224" b="1" kern="0" spc="51">
                <a:solidFill>
                  <a:srgbClr val="0078D7"/>
                </a:solidFill>
                <a:latin typeface="Segoe UI Semibold" charset="0"/>
                <a:ea typeface="Segoe UI Semibold" charset="0"/>
                <a:cs typeface="Segoe UI Semibold" charset="0"/>
              </a:rPr>
              <a:t>User experience</a:t>
            </a:r>
          </a:p>
        </p:txBody>
      </p:sp>
      <p:sp>
        <p:nvSpPr>
          <p:cNvPr id="72" name="Rectangle 71">
            <a:extLst/>
          </p:cNvPr>
          <p:cNvSpPr/>
          <p:nvPr/>
        </p:nvSpPr>
        <p:spPr>
          <a:xfrm>
            <a:off x="5616657" y="5904018"/>
            <a:ext cx="1550913" cy="668328"/>
          </a:xfrm>
          <a:prstGeom prst="rect">
            <a:avLst/>
          </a:prstGeom>
          <a:solidFill>
            <a:sysClr val="window" lastClr="FFFFFF"/>
          </a:solidFill>
          <a:ln w="19050" cap="flat" cmpd="sng" algn="ctr">
            <a:solidFill>
              <a:srgbClr val="0078D7"/>
            </a:solidFill>
            <a:prstDash val="sysDash"/>
          </a:ln>
          <a:effectLst/>
        </p:spPr>
        <p:txBody>
          <a:bodyPr lIns="73130" rIns="73130" rtlCol="0" anchor="ctr"/>
          <a:lstStyle/>
          <a:p>
            <a:pPr defTabSz="914050">
              <a:defRPr/>
            </a:pPr>
            <a:r>
              <a:rPr lang="en-US" sz="1224" b="1" kern="0" spc="51">
                <a:solidFill>
                  <a:srgbClr val="0078D7"/>
                </a:solidFill>
                <a:latin typeface="Segoe UI Semibold" charset="0"/>
                <a:ea typeface="Segoe UI Semibold" charset="0"/>
                <a:cs typeface="Segoe UI Semibold" charset="0"/>
              </a:rPr>
              <a:t>Scale</a:t>
            </a:r>
          </a:p>
        </p:txBody>
      </p:sp>
      <p:sp>
        <p:nvSpPr>
          <p:cNvPr id="2" name="Title 1">
            <a:extLst>
              <a:ext uri="{FF2B5EF4-FFF2-40B4-BE49-F238E27FC236}">
                <a16:creationId xmlns:a16="http://schemas.microsoft.com/office/drawing/2014/main" id="{6D6E2696-BB13-456C-A8AC-860B3897CCF9}"/>
              </a:ext>
            </a:extLst>
          </p:cNvPr>
          <p:cNvSpPr>
            <a:spLocks noGrp="1"/>
          </p:cNvSpPr>
          <p:nvPr>
            <p:ph type="title"/>
          </p:nvPr>
        </p:nvSpPr>
        <p:spPr>
          <a:xfrm>
            <a:off x="434971" y="231480"/>
            <a:ext cx="11887878" cy="859376"/>
          </a:xfrm>
        </p:spPr>
        <p:txBody>
          <a:bodyPr/>
          <a:lstStyle/>
          <a:p>
            <a:r>
              <a:rPr lang="en-US"/>
              <a:t>Solve industry-specific needs</a:t>
            </a:r>
          </a:p>
        </p:txBody>
      </p:sp>
      <p:grpSp>
        <p:nvGrpSpPr>
          <p:cNvPr id="58" name="Group 57">
            <a:extLst>
              <a:ext uri="{FF2B5EF4-FFF2-40B4-BE49-F238E27FC236}">
                <a16:creationId xmlns:a16="http://schemas.microsoft.com/office/drawing/2014/main" id="{151366E2-C328-4ECE-8928-37DF04D8EDC7}"/>
              </a:ext>
            </a:extLst>
          </p:cNvPr>
          <p:cNvGrpSpPr>
            <a:grpSpLocks noChangeAspect="1"/>
          </p:cNvGrpSpPr>
          <p:nvPr/>
        </p:nvGrpSpPr>
        <p:grpSpPr>
          <a:xfrm>
            <a:off x="1659455" y="2301491"/>
            <a:ext cx="303948" cy="274320"/>
            <a:chOff x="1972491" y="1956534"/>
            <a:chExt cx="1672047" cy="1404410"/>
          </a:xfrm>
          <a:solidFill>
            <a:schemeClr val="bg1">
              <a:lumMod val="95000"/>
            </a:schemeClr>
          </a:solidFill>
        </p:grpSpPr>
        <p:sp>
          <p:nvSpPr>
            <p:cNvPr id="77" name="Cylinder 513">
              <a:extLst>
                <a:ext uri="{FF2B5EF4-FFF2-40B4-BE49-F238E27FC236}">
                  <a16:creationId xmlns:a16="http://schemas.microsoft.com/office/drawing/2014/main" id="{335B1153-835C-4957-A1CE-DC4D7887F918}"/>
                </a:ext>
              </a:extLst>
            </p:cNvPr>
            <p:cNvSpPr/>
            <p:nvPr/>
          </p:nvSpPr>
          <p:spPr bwMode="auto">
            <a:xfrm>
              <a:off x="1972491" y="1956534"/>
              <a:ext cx="770709" cy="1012524"/>
            </a:xfrm>
            <a:prstGeom prst="can">
              <a:avLst>
                <a:gd name="adj" fmla="val 39530"/>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44546A"/>
                </a:solidFill>
                <a:latin typeface="Calibri Light" panose="020F0302020204030204"/>
                <a:ea typeface="Segoe UI" pitchFamily="34" charset="0"/>
                <a:cs typeface="Segoe UI" pitchFamily="34" charset="0"/>
              </a:endParaRPr>
            </a:p>
          </p:txBody>
        </p:sp>
        <p:sp>
          <p:nvSpPr>
            <p:cNvPr id="82" name="Cylinder 513">
              <a:extLst>
                <a:ext uri="{FF2B5EF4-FFF2-40B4-BE49-F238E27FC236}">
                  <a16:creationId xmlns:a16="http://schemas.microsoft.com/office/drawing/2014/main" id="{FC7CD641-F144-4945-8593-89EAB09AA78B}"/>
                </a:ext>
              </a:extLst>
            </p:cNvPr>
            <p:cNvSpPr/>
            <p:nvPr/>
          </p:nvSpPr>
          <p:spPr bwMode="auto">
            <a:xfrm>
              <a:off x="2873829" y="1956534"/>
              <a:ext cx="770709" cy="1012524"/>
            </a:xfrm>
            <a:prstGeom prst="can">
              <a:avLst>
                <a:gd name="adj" fmla="val 39530"/>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44546A"/>
                </a:solidFill>
                <a:latin typeface="Calibri Light" panose="020F0302020204030204"/>
                <a:ea typeface="Segoe UI" pitchFamily="34" charset="0"/>
                <a:cs typeface="Segoe UI" pitchFamily="34" charset="0"/>
              </a:endParaRPr>
            </a:p>
          </p:txBody>
        </p:sp>
        <p:sp>
          <p:nvSpPr>
            <p:cNvPr id="87" name="Cylinder 513">
              <a:extLst>
                <a:ext uri="{FF2B5EF4-FFF2-40B4-BE49-F238E27FC236}">
                  <a16:creationId xmlns:a16="http://schemas.microsoft.com/office/drawing/2014/main" id="{0BF57ADC-F51E-446B-8583-D96B43145134}"/>
                </a:ext>
              </a:extLst>
            </p:cNvPr>
            <p:cNvSpPr/>
            <p:nvPr/>
          </p:nvSpPr>
          <p:spPr bwMode="auto">
            <a:xfrm>
              <a:off x="2400159" y="2258138"/>
              <a:ext cx="839430" cy="1102806"/>
            </a:xfrm>
            <a:prstGeom prst="can">
              <a:avLst>
                <a:gd name="adj" fmla="val 39530"/>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44546A"/>
                </a:solidFill>
                <a:latin typeface="Calibri Light" panose="020F0302020204030204"/>
                <a:ea typeface="Segoe UI" pitchFamily="34" charset="0"/>
                <a:cs typeface="Segoe UI" pitchFamily="34" charset="0"/>
              </a:endParaRPr>
            </a:p>
          </p:txBody>
        </p:sp>
      </p:grpSp>
      <p:grpSp>
        <p:nvGrpSpPr>
          <p:cNvPr id="92" name="Group 91">
            <a:extLst>
              <a:ext uri="{FF2B5EF4-FFF2-40B4-BE49-F238E27FC236}">
                <a16:creationId xmlns:a16="http://schemas.microsoft.com/office/drawing/2014/main" id="{47ABA036-7AD7-4B12-AF5F-DD2B6A381DA4}"/>
              </a:ext>
            </a:extLst>
          </p:cNvPr>
          <p:cNvGrpSpPr>
            <a:grpSpLocks noChangeAspect="1"/>
          </p:cNvGrpSpPr>
          <p:nvPr/>
        </p:nvGrpSpPr>
        <p:grpSpPr>
          <a:xfrm>
            <a:off x="1681971" y="2988022"/>
            <a:ext cx="332483" cy="329565"/>
            <a:chOff x="10134599" y="2924174"/>
            <a:chExt cx="809625" cy="809625"/>
          </a:xfrm>
        </p:grpSpPr>
        <p:sp>
          <p:nvSpPr>
            <p:cNvPr id="97" name="Freeform 29">
              <a:extLst>
                <a:ext uri="{FF2B5EF4-FFF2-40B4-BE49-F238E27FC236}">
                  <a16:creationId xmlns:a16="http://schemas.microsoft.com/office/drawing/2014/main" id="{808CB8E9-CEA0-455B-8AAF-05CCF810EB87}"/>
                </a:ext>
              </a:extLst>
            </p:cNvPr>
            <p:cNvSpPr/>
            <p:nvPr/>
          </p:nvSpPr>
          <p:spPr bwMode="auto">
            <a:xfrm>
              <a:off x="10188575" y="3044825"/>
              <a:ext cx="298450" cy="638175"/>
            </a:xfrm>
            <a:custGeom>
              <a:avLst/>
              <a:gdLst>
                <a:gd name="connsiteX0" fmla="*/ 25400 w 298450"/>
                <a:gd name="connsiteY0" fmla="*/ 47625 h 638175"/>
                <a:gd name="connsiteX1" fmla="*/ 193675 w 298450"/>
                <a:gd name="connsiteY1" fmla="*/ 47625 h 638175"/>
                <a:gd name="connsiteX2" fmla="*/ 231775 w 298450"/>
                <a:gd name="connsiteY2" fmla="*/ 0 h 638175"/>
                <a:gd name="connsiteX3" fmla="*/ 298450 w 298450"/>
                <a:gd name="connsiteY3" fmla="*/ 79375 h 638175"/>
                <a:gd name="connsiteX4" fmla="*/ 193675 w 298450"/>
                <a:gd name="connsiteY4" fmla="*/ 171450 h 638175"/>
                <a:gd name="connsiteX5" fmla="*/ 174625 w 298450"/>
                <a:gd name="connsiteY5" fmla="*/ 250825 h 638175"/>
                <a:gd name="connsiteX6" fmla="*/ 190500 w 298450"/>
                <a:gd name="connsiteY6" fmla="*/ 323850 h 638175"/>
                <a:gd name="connsiteX7" fmla="*/ 139700 w 298450"/>
                <a:gd name="connsiteY7" fmla="*/ 346075 h 638175"/>
                <a:gd name="connsiteX8" fmla="*/ 82550 w 298450"/>
                <a:gd name="connsiteY8" fmla="*/ 285750 h 638175"/>
                <a:gd name="connsiteX9" fmla="*/ 47625 w 298450"/>
                <a:gd name="connsiteY9" fmla="*/ 285750 h 638175"/>
                <a:gd name="connsiteX10" fmla="*/ 0 w 298450"/>
                <a:gd name="connsiteY10" fmla="*/ 396875 h 638175"/>
                <a:gd name="connsiteX11" fmla="*/ 38100 w 298450"/>
                <a:gd name="connsiteY11" fmla="*/ 492125 h 638175"/>
                <a:gd name="connsiteX12" fmla="*/ 120650 w 298450"/>
                <a:gd name="connsiteY12" fmla="*/ 495300 h 638175"/>
                <a:gd name="connsiteX13" fmla="*/ 180975 w 298450"/>
                <a:gd name="connsiteY13" fmla="*/ 533400 h 638175"/>
                <a:gd name="connsiteX14" fmla="*/ 193675 w 298450"/>
                <a:gd name="connsiteY14" fmla="*/ 600075 h 638175"/>
                <a:gd name="connsiteX15" fmla="*/ 165100 w 298450"/>
                <a:gd name="connsiteY1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50" h="638175">
                  <a:moveTo>
                    <a:pt x="25400" y="47625"/>
                  </a:moveTo>
                  <a:lnTo>
                    <a:pt x="193675" y="47625"/>
                  </a:lnTo>
                  <a:lnTo>
                    <a:pt x="231775" y="0"/>
                  </a:lnTo>
                  <a:lnTo>
                    <a:pt x="298450" y="79375"/>
                  </a:lnTo>
                  <a:lnTo>
                    <a:pt x="193675" y="171450"/>
                  </a:lnTo>
                  <a:lnTo>
                    <a:pt x="174625" y="250825"/>
                  </a:lnTo>
                  <a:lnTo>
                    <a:pt x="190500" y="323850"/>
                  </a:lnTo>
                  <a:lnTo>
                    <a:pt x="139700" y="346075"/>
                  </a:lnTo>
                  <a:lnTo>
                    <a:pt x="82550" y="285750"/>
                  </a:lnTo>
                  <a:lnTo>
                    <a:pt x="47625" y="285750"/>
                  </a:lnTo>
                  <a:lnTo>
                    <a:pt x="0" y="396875"/>
                  </a:lnTo>
                  <a:lnTo>
                    <a:pt x="38100" y="492125"/>
                  </a:lnTo>
                  <a:lnTo>
                    <a:pt x="120650" y="495300"/>
                  </a:lnTo>
                  <a:lnTo>
                    <a:pt x="180975" y="533400"/>
                  </a:lnTo>
                  <a:lnTo>
                    <a:pt x="193675" y="600075"/>
                  </a:lnTo>
                  <a:lnTo>
                    <a:pt x="165100" y="638175"/>
                  </a:lnTo>
                </a:path>
              </a:pathLst>
            </a:custGeom>
            <a:noFill/>
            <a:ln w="19050" cap="rnd" cmpd="sng" algn="ctr">
              <a:solidFill>
                <a:schemeClr val="tx1"/>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98" name="Freeform 30">
              <a:extLst>
                <a:ext uri="{FF2B5EF4-FFF2-40B4-BE49-F238E27FC236}">
                  <a16:creationId xmlns:a16="http://schemas.microsoft.com/office/drawing/2014/main" id="{64817A40-88BF-43D8-AB19-66DC4096FE96}"/>
                </a:ext>
              </a:extLst>
            </p:cNvPr>
            <p:cNvSpPr/>
            <p:nvPr/>
          </p:nvSpPr>
          <p:spPr bwMode="auto">
            <a:xfrm>
              <a:off x="10534650" y="2984500"/>
              <a:ext cx="403225" cy="631825"/>
            </a:xfrm>
            <a:custGeom>
              <a:avLst/>
              <a:gdLst>
                <a:gd name="connsiteX0" fmla="*/ 212725 w 403225"/>
                <a:gd name="connsiteY0" fmla="*/ 0 h 631825"/>
                <a:gd name="connsiteX1" fmla="*/ 60325 w 403225"/>
                <a:gd name="connsiteY1" fmla="*/ 76200 h 631825"/>
                <a:gd name="connsiteX2" fmla="*/ 92075 w 403225"/>
                <a:gd name="connsiteY2" fmla="*/ 168275 h 631825"/>
                <a:gd name="connsiteX3" fmla="*/ 171450 w 403225"/>
                <a:gd name="connsiteY3" fmla="*/ 168275 h 631825"/>
                <a:gd name="connsiteX4" fmla="*/ 139700 w 403225"/>
                <a:gd name="connsiteY4" fmla="*/ 215900 h 631825"/>
                <a:gd name="connsiteX5" fmla="*/ 60325 w 403225"/>
                <a:gd name="connsiteY5" fmla="*/ 254000 h 631825"/>
                <a:gd name="connsiteX6" fmla="*/ 0 w 403225"/>
                <a:gd name="connsiteY6" fmla="*/ 346075 h 631825"/>
                <a:gd name="connsiteX7" fmla="*/ 19050 w 403225"/>
                <a:gd name="connsiteY7" fmla="*/ 438150 h 631825"/>
                <a:gd name="connsiteX8" fmla="*/ 104775 w 403225"/>
                <a:gd name="connsiteY8" fmla="*/ 482600 h 631825"/>
                <a:gd name="connsiteX9" fmla="*/ 133350 w 403225"/>
                <a:gd name="connsiteY9" fmla="*/ 457200 h 631825"/>
                <a:gd name="connsiteX10" fmla="*/ 155575 w 403225"/>
                <a:gd name="connsiteY10" fmla="*/ 527050 h 631825"/>
                <a:gd name="connsiteX11" fmla="*/ 133350 w 403225"/>
                <a:gd name="connsiteY11" fmla="*/ 631825 h 631825"/>
                <a:gd name="connsiteX12" fmla="*/ 203200 w 403225"/>
                <a:gd name="connsiteY12" fmla="*/ 603250 h 631825"/>
                <a:gd name="connsiteX13" fmla="*/ 231775 w 403225"/>
                <a:gd name="connsiteY13" fmla="*/ 561975 h 631825"/>
                <a:gd name="connsiteX14" fmla="*/ 234950 w 403225"/>
                <a:gd name="connsiteY14" fmla="*/ 346075 h 631825"/>
                <a:gd name="connsiteX15" fmla="*/ 184150 w 403225"/>
                <a:gd name="connsiteY15" fmla="*/ 276225 h 631825"/>
                <a:gd name="connsiteX16" fmla="*/ 228600 w 403225"/>
                <a:gd name="connsiteY16" fmla="*/ 241300 h 631825"/>
                <a:gd name="connsiteX17" fmla="*/ 288925 w 403225"/>
                <a:gd name="connsiteY17" fmla="*/ 273050 h 631825"/>
                <a:gd name="connsiteX18" fmla="*/ 342900 w 403225"/>
                <a:gd name="connsiteY18" fmla="*/ 346075 h 631825"/>
                <a:gd name="connsiteX19" fmla="*/ 336550 w 403225"/>
                <a:gd name="connsiteY19" fmla="*/ 393700 h 631825"/>
                <a:gd name="connsiteX20" fmla="*/ 403225 w 403225"/>
                <a:gd name="connsiteY20" fmla="*/ 38100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225" h="631825">
                  <a:moveTo>
                    <a:pt x="212725" y="0"/>
                  </a:moveTo>
                  <a:lnTo>
                    <a:pt x="60325" y="76200"/>
                  </a:lnTo>
                  <a:lnTo>
                    <a:pt x="92075" y="168275"/>
                  </a:lnTo>
                  <a:lnTo>
                    <a:pt x="171450" y="168275"/>
                  </a:lnTo>
                  <a:lnTo>
                    <a:pt x="139700" y="215900"/>
                  </a:lnTo>
                  <a:lnTo>
                    <a:pt x="60325" y="254000"/>
                  </a:lnTo>
                  <a:lnTo>
                    <a:pt x="0" y="346075"/>
                  </a:lnTo>
                  <a:lnTo>
                    <a:pt x="19050" y="438150"/>
                  </a:lnTo>
                  <a:lnTo>
                    <a:pt x="104775" y="482600"/>
                  </a:lnTo>
                  <a:lnTo>
                    <a:pt x="133350" y="457200"/>
                  </a:lnTo>
                  <a:lnTo>
                    <a:pt x="155575" y="527050"/>
                  </a:lnTo>
                  <a:lnTo>
                    <a:pt x="133350" y="631825"/>
                  </a:lnTo>
                  <a:lnTo>
                    <a:pt x="203200" y="603250"/>
                  </a:lnTo>
                  <a:lnTo>
                    <a:pt x="231775" y="561975"/>
                  </a:lnTo>
                  <a:cubicBezTo>
                    <a:pt x="232833" y="490008"/>
                    <a:pt x="233892" y="418042"/>
                    <a:pt x="234950" y="346075"/>
                  </a:cubicBezTo>
                  <a:lnTo>
                    <a:pt x="184150" y="276225"/>
                  </a:lnTo>
                  <a:lnTo>
                    <a:pt x="228600" y="241300"/>
                  </a:lnTo>
                  <a:lnTo>
                    <a:pt x="288925" y="273050"/>
                  </a:lnTo>
                  <a:lnTo>
                    <a:pt x="342900" y="346075"/>
                  </a:lnTo>
                  <a:lnTo>
                    <a:pt x="336550" y="393700"/>
                  </a:lnTo>
                  <a:lnTo>
                    <a:pt x="403225" y="381000"/>
                  </a:lnTo>
                </a:path>
              </a:pathLst>
            </a:custGeom>
            <a:noFill/>
            <a:ln w="19050" cap="rnd" cmpd="sng" algn="ctr">
              <a:solidFill>
                <a:schemeClr val="tx1"/>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99" name="Oval 98">
              <a:extLst>
                <a:ext uri="{FF2B5EF4-FFF2-40B4-BE49-F238E27FC236}">
                  <a16:creationId xmlns:a16="http://schemas.microsoft.com/office/drawing/2014/main" id="{FE533427-FFFA-42D6-AB91-D25D518D837F}"/>
                </a:ext>
              </a:extLst>
            </p:cNvPr>
            <p:cNvSpPr/>
            <p:nvPr/>
          </p:nvSpPr>
          <p:spPr bwMode="auto">
            <a:xfrm>
              <a:off x="10134599" y="2924174"/>
              <a:ext cx="809625" cy="809625"/>
            </a:xfrm>
            <a:prstGeom prst="ellipse">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F3040A87-7C9D-46BB-95EC-B23AE8D6F4BE}"/>
              </a:ext>
            </a:extLst>
          </p:cNvPr>
          <p:cNvGrpSpPr>
            <a:grpSpLocks noChangeAspect="1"/>
          </p:cNvGrpSpPr>
          <p:nvPr/>
        </p:nvGrpSpPr>
        <p:grpSpPr>
          <a:xfrm>
            <a:off x="1665746" y="5243266"/>
            <a:ext cx="405264" cy="228600"/>
            <a:chOff x="263140" y="5848914"/>
            <a:chExt cx="1259348" cy="694437"/>
          </a:xfrm>
        </p:grpSpPr>
        <p:sp>
          <p:nvSpPr>
            <p:cNvPr id="106" name="Freeform 128">
              <a:extLst>
                <a:ext uri="{FF2B5EF4-FFF2-40B4-BE49-F238E27FC236}">
                  <a16:creationId xmlns:a16="http://schemas.microsoft.com/office/drawing/2014/main" id="{A8EF254B-24C1-446A-B404-AC0710975E66}"/>
                </a:ext>
              </a:extLst>
            </p:cNvPr>
            <p:cNvSpPr>
              <a:spLocks noChangeAspect="1"/>
            </p:cNvSpPr>
            <p:nvPr/>
          </p:nvSpPr>
          <p:spPr bwMode="auto">
            <a:xfrm>
              <a:off x="263140" y="5937371"/>
              <a:ext cx="632532" cy="34941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33333"/>
                </a:solidFill>
                <a:latin typeface="Segoe UI"/>
              </a:endParaRPr>
            </a:p>
          </p:txBody>
        </p:sp>
        <p:sp>
          <p:nvSpPr>
            <p:cNvPr id="107" name="Freeform 128">
              <a:extLst>
                <a:ext uri="{FF2B5EF4-FFF2-40B4-BE49-F238E27FC236}">
                  <a16:creationId xmlns:a16="http://schemas.microsoft.com/office/drawing/2014/main" id="{6F34C231-8F7D-44EF-9F6A-57781588D6D6}"/>
                </a:ext>
              </a:extLst>
            </p:cNvPr>
            <p:cNvSpPr>
              <a:spLocks noChangeAspect="1"/>
            </p:cNvSpPr>
            <p:nvPr/>
          </p:nvSpPr>
          <p:spPr bwMode="auto">
            <a:xfrm>
              <a:off x="424402" y="5996059"/>
              <a:ext cx="990728" cy="54729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9050">
              <a:solidFill>
                <a:schemeClr val="tx1"/>
              </a:solidFill>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33333"/>
                </a:solidFill>
                <a:latin typeface="Segoe UI"/>
              </a:endParaRPr>
            </a:p>
          </p:txBody>
        </p:sp>
        <p:sp>
          <p:nvSpPr>
            <p:cNvPr id="108" name="Freeform 128">
              <a:extLst>
                <a:ext uri="{FF2B5EF4-FFF2-40B4-BE49-F238E27FC236}">
                  <a16:creationId xmlns:a16="http://schemas.microsoft.com/office/drawing/2014/main" id="{CD6EC6F4-4DA0-4C7F-9603-19269C48F22F}"/>
                </a:ext>
              </a:extLst>
            </p:cNvPr>
            <p:cNvSpPr>
              <a:spLocks noChangeAspect="1"/>
            </p:cNvSpPr>
            <p:nvPr/>
          </p:nvSpPr>
          <p:spPr bwMode="auto">
            <a:xfrm>
              <a:off x="1208020" y="5848914"/>
              <a:ext cx="314468" cy="1737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33333"/>
                </a:solidFill>
                <a:latin typeface="Segoe UI"/>
              </a:endParaRPr>
            </a:p>
          </p:txBody>
        </p:sp>
      </p:grpSp>
      <p:grpSp>
        <p:nvGrpSpPr>
          <p:cNvPr id="109" name="Group 20">
            <a:extLst>
              <a:ext uri="{FF2B5EF4-FFF2-40B4-BE49-F238E27FC236}">
                <a16:creationId xmlns:a16="http://schemas.microsoft.com/office/drawing/2014/main" id="{2C577B0B-F11D-410D-A408-01A5761C4D97}"/>
              </a:ext>
            </a:extLst>
          </p:cNvPr>
          <p:cNvGrpSpPr>
            <a:grpSpLocks noChangeAspect="1"/>
          </p:cNvGrpSpPr>
          <p:nvPr/>
        </p:nvGrpSpPr>
        <p:grpSpPr bwMode="auto">
          <a:xfrm>
            <a:off x="-3912447" y="4150955"/>
            <a:ext cx="360" cy="364263"/>
            <a:chOff x="3764" y="3313"/>
            <a:chExt cx="353" cy="309"/>
          </a:xfrm>
        </p:grpSpPr>
        <p:sp>
          <p:nvSpPr>
            <p:cNvPr id="110" name="Freeform 21">
              <a:extLst>
                <a:ext uri="{FF2B5EF4-FFF2-40B4-BE49-F238E27FC236}">
                  <a16:creationId xmlns:a16="http://schemas.microsoft.com/office/drawing/2014/main" id="{48DB81E4-2FE8-4735-B7D3-50FE597D74AA}"/>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1" name="Freeform 22">
              <a:extLst>
                <a:ext uri="{FF2B5EF4-FFF2-40B4-BE49-F238E27FC236}">
                  <a16:creationId xmlns:a16="http://schemas.microsoft.com/office/drawing/2014/main" id="{B457EC1A-D306-4E7A-8D51-018069C9267B}"/>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2" name="Freeform 23">
              <a:extLst>
                <a:ext uri="{FF2B5EF4-FFF2-40B4-BE49-F238E27FC236}">
                  <a16:creationId xmlns:a16="http://schemas.microsoft.com/office/drawing/2014/main" id="{55BAC7D2-D75C-43D4-AFB8-288E6640B1EF}"/>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3" name="Freeform 24">
              <a:extLst>
                <a:ext uri="{FF2B5EF4-FFF2-40B4-BE49-F238E27FC236}">
                  <a16:creationId xmlns:a16="http://schemas.microsoft.com/office/drawing/2014/main" id="{58BE1149-0BDB-499B-99B5-F35BE5198C84}"/>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4" name="Freeform 25">
              <a:extLst>
                <a:ext uri="{FF2B5EF4-FFF2-40B4-BE49-F238E27FC236}">
                  <a16:creationId xmlns:a16="http://schemas.microsoft.com/office/drawing/2014/main" id="{A1F2408E-79F8-42E4-A751-5601908A8292}"/>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5" name="Freeform 26">
              <a:extLst>
                <a:ext uri="{FF2B5EF4-FFF2-40B4-BE49-F238E27FC236}">
                  <a16:creationId xmlns:a16="http://schemas.microsoft.com/office/drawing/2014/main" id="{FD1866AC-E52F-4B07-82D3-B9CA3AEC98A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6" name="Freeform 27">
              <a:extLst>
                <a:ext uri="{FF2B5EF4-FFF2-40B4-BE49-F238E27FC236}">
                  <a16:creationId xmlns:a16="http://schemas.microsoft.com/office/drawing/2014/main" id="{C3DD24E6-9DCF-4C96-A44B-59F6D0750DDB}"/>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7" name="Freeform 28">
              <a:extLst>
                <a:ext uri="{FF2B5EF4-FFF2-40B4-BE49-F238E27FC236}">
                  <a16:creationId xmlns:a16="http://schemas.microsoft.com/office/drawing/2014/main" id="{46A0D608-8C6F-4BB1-B949-93CF81C233A6}"/>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8" name="Freeform 29">
              <a:extLst>
                <a:ext uri="{FF2B5EF4-FFF2-40B4-BE49-F238E27FC236}">
                  <a16:creationId xmlns:a16="http://schemas.microsoft.com/office/drawing/2014/main" id="{EB2EB2D4-F182-4AD6-B2B4-C128BE6B2C20}"/>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9" name="Freeform 30">
              <a:extLst>
                <a:ext uri="{FF2B5EF4-FFF2-40B4-BE49-F238E27FC236}">
                  <a16:creationId xmlns:a16="http://schemas.microsoft.com/office/drawing/2014/main" id="{AB39024B-81D5-489D-A1A9-845567C49CB1}"/>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0" name="Freeform 31">
              <a:extLst>
                <a:ext uri="{FF2B5EF4-FFF2-40B4-BE49-F238E27FC236}">
                  <a16:creationId xmlns:a16="http://schemas.microsoft.com/office/drawing/2014/main" id="{604785EF-FDBC-448E-9EC4-25F7E8A5F6F1}"/>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1" name="Freeform 32">
              <a:extLst>
                <a:ext uri="{FF2B5EF4-FFF2-40B4-BE49-F238E27FC236}">
                  <a16:creationId xmlns:a16="http://schemas.microsoft.com/office/drawing/2014/main" id="{93D658E2-65AF-40CE-A73C-9649C0A99EF1}"/>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2" name="Freeform 33">
              <a:extLst>
                <a:ext uri="{FF2B5EF4-FFF2-40B4-BE49-F238E27FC236}">
                  <a16:creationId xmlns:a16="http://schemas.microsoft.com/office/drawing/2014/main" id="{5863A08E-722F-4CAC-BBBA-E00ECB20734F}"/>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3" name="Freeform 34">
              <a:extLst>
                <a:ext uri="{FF2B5EF4-FFF2-40B4-BE49-F238E27FC236}">
                  <a16:creationId xmlns:a16="http://schemas.microsoft.com/office/drawing/2014/main" id="{5F00CE64-E70F-4A33-A6ED-91932559BD1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4" name="Freeform 35">
              <a:extLst>
                <a:ext uri="{FF2B5EF4-FFF2-40B4-BE49-F238E27FC236}">
                  <a16:creationId xmlns:a16="http://schemas.microsoft.com/office/drawing/2014/main" id="{40D9C940-3D06-42FF-9E6F-A94D346DEDD2}"/>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5" name="Freeform 36">
              <a:extLst>
                <a:ext uri="{FF2B5EF4-FFF2-40B4-BE49-F238E27FC236}">
                  <a16:creationId xmlns:a16="http://schemas.microsoft.com/office/drawing/2014/main" id="{93E58B66-A7DF-4D20-A4F9-506887935DAC}"/>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6" name="Freeform 37">
              <a:extLst>
                <a:ext uri="{FF2B5EF4-FFF2-40B4-BE49-F238E27FC236}">
                  <a16:creationId xmlns:a16="http://schemas.microsoft.com/office/drawing/2014/main" id="{63C51BC5-8A6A-48C4-BD5D-AC5694A01F0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7" name="Freeform 38">
              <a:extLst>
                <a:ext uri="{FF2B5EF4-FFF2-40B4-BE49-F238E27FC236}">
                  <a16:creationId xmlns:a16="http://schemas.microsoft.com/office/drawing/2014/main" id="{A28D6B8D-296A-4E5E-87B0-F00298A4EB34}"/>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grpSp>
        <p:nvGrpSpPr>
          <p:cNvPr id="128" name="Group 20">
            <a:extLst>
              <a:ext uri="{FF2B5EF4-FFF2-40B4-BE49-F238E27FC236}">
                <a16:creationId xmlns:a16="http://schemas.microsoft.com/office/drawing/2014/main" id="{708F9A04-79A9-426F-93A6-D59BC70960A5}"/>
              </a:ext>
            </a:extLst>
          </p:cNvPr>
          <p:cNvGrpSpPr>
            <a:grpSpLocks noChangeAspect="1"/>
          </p:cNvGrpSpPr>
          <p:nvPr/>
        </p:nvGrpSpPr>
        <p:grpSpPr bwMode="auto">
          <a:xfrm>
            <a:off x="1662137" y="3750983"/>
            <a:ext cx="313382" cy="274320"/>
            <a:chOff x="3764" y="3313"/>
            <a:chExt cx="353" cy="309"/>
          </a:xfrm>
        </p:grpSpPr>
        <p:sp>
          <p:nvSpPr>
            <p:cNvPr id="129" name="Freeform 21">
              <a:extLst>
                <a:ext uri="{FF2B5EF4-FFF2-40B4-BE49-F238E27FC236}">
                  <a16:creationId xmlns:a16="http://schemas.microsoft.com/office/drawing/2014/main" id="{575E26C6-9EFB-4A18-AB4C-57FFFA71491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0" name="Freeform 22">
              <a:extLst>
                <a:ext uri="{FF2B5EF4-FFF2-40B4-BE49-F238E27FC236}">
                  <a16:creationId xmlns:a16="http://schemas.microsoft.com/office/drawing/2014/main" id="{65A0CDC0-98D7-42EB-9CB7-1CEA569E4643}"/>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1" name="Freeform 23">
              <a:extLst>
                <a:ext uri="{FF2B5EF4-FFF2-40B4-BE49-F238E27FC236}">
                  <a16:creationId xmlns:a16="http://schemas.microsoft.com/office/drawing/2014/main" id="{3B065287-8101-4740-B889-4E502BA4D96D}"/>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2" name="Freeform 24">
              <a:extLst>
                <a:ext uri="{FF2B5EF4-FFF2-40B4-BE49-F238E27FC236}">
                  <a16:creationId xmlns:a16="http://schemas.microsoft.com/office/drawing/2014/main" id="{7DA51B61-E5E3-4D5F-A772-526065C78E99}"/>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3" name="Freeform 25">
              <a:extLst>
                <a:ext uri="{FF2B5EF4-FFF2-40B4-BE49-F238E27FC236}">
                  <a16:creationId xmlns:a16="http://schemas.microsoft.com/office/drawing/2014/main" id="{5F2D425F-071D-4756-A50F-F6EBC175E45D}"/>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4" name="Freeform 26">
              <a:extLst>
                <a:ext uri="{FF2B5EF4-FFF2-40B4-BE49-F238E27FC236}">
                  <a16:creationId xmlns:a16="http://schemas.microsoft.com/office/drawing/2014/main" id="{57D62E92-99C5-4894-A66E-9C8661D7613D}"/>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5" name="Freeform 27">
              <a:extLst>
                <a:ext uri="{FF2B5EF4-FFF2-40B4-BE49-F238E27FC236}">
                  <a16:creationId xmlns:a16="http://schemas.microsoft.com/office/drawing/2014/main" id="{E0A937AD-6157-4F44-B51F-FB420AA7B33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6" name="Freeform 28">
              <a:extLst>
                <a:ext uri="{FF2B5EF4-FFF2-40B4-BE49-F238E27FC236}">
                  <a16:creationId xmlns:a16="http://schemas.microsoft.com/office/drawing/2014/main" id="{0F12B3EA-3EAE-4D4D-8D82-D3BB45E444C6}"/>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7" name="Freeform 29">
              <a:extLst>
                <a:ext uri="{FF2B5EF4-FFF2-40B4-BE49-F238E27FC236}">
                  <a16:creationId xmlns:a16="http://schemas.microsoft.com/office/drawing/2014/main" id="{8D4B33C2-4178-4D73-B098-0CB4FC00D7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8" name="Freeform 30">
              <a:extLst>
                <a:ext uri="{FF2B5EF4-FFF2-40B4-BE49-F238E27FC236}">
                  <a16:creationId xmlns:a16="http://schemas.microsoft.com/office/drawing/2014/main" id="{032149AE-184C-4D41-8FEC-2A444126D75E}"/>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9" name="Freeform 31">
              <a:extLst>
                <a:ext uri="{FF2B5EF4-FFF2-40B4-BE49-F238E27FC236}">
                  <a16:creationId xmlns:a16="http://schemas.microsoft.com/office/drawing/2014/main" id="{7CFA2302-8347-4B18-B4A6-741A906D0A2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40" name="Freeform 32">
              <a:extLst>
                <a:ext uri="{FF2B5EF4-FFF2-40B4-BE49-F238E27FC236}">
                  <a16:creationId xmlns:a16="http://schemas.microsoft.com/office/drawing/2014/main" id="{3844508F-1DCE-4DDF-9C72-69555763B603}"/>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41" name="Freeform 33">
              <a:extLst>
                <a:ext uri="{FF2B5EF4-FFF2-40B4-BE49-F238E27FC236}">
                  <a16:creationId xmlns:a16="http://schemas.microsoft.com/office/drawing/2014/main" id="{4BE853CD-311D-4F29-B490-782BFF40186B}"/>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42" name="Freeform 34">
              <a:extLst>
                <a:ext uri="{FF2B5EF4-FFF2-40B4-BE49-F238E27FC236}">
                  <a16:creationId xmlns:a16="http://schemas.microsoft.com/office/drawing/2014/main" id="{11B0162F-01B7-4656-ACF8-E802329E594A}"/>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43" name="Freeform 35">
              <a:extLst>
                <a:ext uri="{FF2B5EF4-FFF2-40B4-BE49-F238E27FC236}">
                  <a16:creationId xmlns:a16="http://schemas.microsoft.com/office/drawing/2014/main" id="{2A576DEC-0F95-477F-B359-467A9933F760}"/>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44" name="Freeform 36">
              <a:extLst>
                <a:ext uri="{FF2B5EF4-FFF2-40B4-BE49-F238E27FC236}">
                  <a16:creationId xmlns:a16="http://schemas.microsoft.com/office/drawing/2014/main" id="{06545FC0-0DD2-4CCA-A2E5-5A1703824D4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45" name="Freeform 37">
              <a:extLst>
                <a:ext uri="{FF2B5EF4-FFF2-40B4-BE49-F238E27FC236}">
                  <a16:creationId xmlns:a16="http://schemas.microsoft.com/office/drawing/2014/main" id="{336C8458-EC7C-4FAA-A160-84BB3DF50DB7}"/>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46" name="Freeform 38">
              <a:extLst>
                <a:ext uri="{FF2B5EF4-FFF2-40B4-BE49-F238E27FC236}">
                  <a16:creationId xmlns:a16="http://schemas.microsoft.com/office/drawing/2014/main" id="{0B50BA25-07BB-485F-B227-6371EC4886B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sp>
        <p:nvSpPr>
          <p:cNvPr id="3" name="TextBox 2">
            <a:extLst>
              <a:ext uri="{FF2B5EF4-FFF2-40B4-BE49-F238E27FC236}">
                <a16:creationId xmlns:a16="http://schemas.microsoft.com/office/drawing/2014/main" id="{AD814C0F-5A97-724F-9658-821988F7C3C9}"/>
              </a:ext>
            </a:extLst>
          </p:cNvPr>
          <p:cNvSpPr txBox="1"/>
          <p:nvPr/>
        </p:nvSpPr>
        <p:spPr>
          <a:xfrm>
            <a:off x="374552" y="2206743"/>
            <a:ext cx="1284904"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mj-lt"/>
              </a:rPr>
              <a:t>Transactional</a:t>
            </a:r>
          </a:p>
        </p:txBody>
      </p:sp>
      <p:sp>
        <p:nvSpPr>
          <p:cNvPr id="148" name="TextBox 147">
            <a:extLst>
              <a:ext uri="{FF2B5EF4-FFF2-40B4-BE49-F238E27FC236}">
                <a16:creationId xmlns:a16="http://schemas.microsoft.com/office/drawing/2014/main" id="{939F18B3-CE72-0644-9530-4DF0E2886271}"/>
              </a:ext>
            </a:extLst>
          </p:cNvPr>
          <p:cNvSpPr txBox="1"/>
          <p:nvPr/>
        </p:nvSpPr>
        <p:spPr>
          <a:xfrm>
            <a:off x="359130" y="2836070"/>
            <a:ext cx="1191673" cy="627864"/>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mj-lt"/>
              </a:rPr>
              <a:t>Real-time</a:t>
            </a:r>
            <a:br>
              <a:rPr lang="en-US" sz="1200">
                <a:gradFill>
                  <a:gsLst>
                    <a:gs pos="2917">
                      <a:schemeClr val="tx1"/>
                    </a:gs>
                    <a:gs pos="30000">
                      <a:schemeClr val="tx1"/>
                    </a:gs>
                  </a:gsLst>
                  <a:lin ang="5400000" scaled="0"/>
                </a:gradFill>
                <a:latin typeface="+mj-lt"/>
              </a:rPr>
            </a:br>
            <a:r>
              <a:rPr lang="en-US" sz="1200">
                <a:gradFill>
                  <a:gsLst>
                    <a:gs pos="2917">
                      <a:schemeClr val="tx1"/>
                    </a:gs>
                    <a:gs pos="30000">
                      <a:schemeClr val="tx1"/>
                    </a:gs>
                  </a:gsLst>
                  <a:lin ang="5400000" scaled="0"/>
                </a:gradFill>
                <a:latin typeface="+mj-lt"/>
              </a:rPr>
              <a:t>experiences</a:t>
            </a:r>
          </a:p>
        </p:txBody>
      </p:sp>
      <p:sp>
        <p:nvSpPr>
          <p:cNvPr id="149" name="TextBox 148">
            <a:extLst>
              <a:ext uri="{FF2B5EF4-FFF2-40B4-BE49-F238E27FC236}">
                <a16:creationId xmlns:a16="http://schemas.microsoft.com/office/drawing/2014/main" id="{006B98B9-0F22-AA49-A5A1-AD48BB5F147A}"/>
              </a:ext>
            </a:extLst>
          </p:cNvPr>
          <p:cNvSpPr txBox="1"/>
          <p:nvPr/>
        </p:nvSpPr>
        <p:spPr>
          <a:xfrm>
            <a:off x="363919" y="3560297"/>
            <a:ext cx="1118191" cy="627864"/>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mj-lt"/>
              </a:rPr>
              <a:t>Big Data</a:t>
            </a:r>
            <a:br>
              <a:rPr lang="en-US" sz="1200">
                <a:gradFill>
                  <a:gsLst>
                    <a:gs pos="2917">
                      <a:schemeClr val="tx1"/>
                    </a:gs>
                    <a:gs pos="30000">
                      <a:schemeClr val="tx1"/>
                    </a:gs>
                  </a:gsLst>
                  <a:lin ang="5400000" scaled="0"/>
                </a:gradFill>
                <a:latin typeface="+mj-lt"/>
              </a:rPr>
            </a:br>
            <a:r>
              <a:rPr lang="en-US" sz="1200">
                <a:gradFill>
                  <a:gsLst>
                    <a:gs pos="2917">
                      <a:schemeClr val="tx1"/>
                    </a:gs>
                    <a:gs pos="30000">
                      <a:schemeClr val="tx1"/>
                    </a:gs>
                  </a:gsLst>
                  <a:lin ang="5400000" scaled="0"/>
                </a:gradFill>
                <a:latin typeface="+mj-lt"/>
              </a:rPr>
              <a:t>processing</a:t>
            </a:r>
          </a:p>
        </p:txBody>
      </p:sp>
      <p:sp>
        <p:nvSpPr>
          <p:cNvPr id="150" name="light" title="Icon of a lightbulb">
            <a:extLst>
              <a:ext uri="{FF2B5EF4-FFF2-40B4-BE49-F238E27FC236}">
                <a16:creationId xmlns:a16="http://schemas.microsoft.com/office/drawing/2014/main" id="{8E6D9574-8649-684F-B4E4-07470E476DA7}"/>
              </a:ext>
            </a:extLst>
          </p:cNvPr>
          <p:cNvSpPr>
            <a:spLocks noChangeAspect="1" noEditPoints="1"/>
          </p:cNvSpPr>
          <p:nvPr/>
        </p:nvSpPr>
        <p:spPr bwMode="auto">
          <a:xfrm>
            <a:off x="1681971" y="4458231"/>
            <a:ext cx="246358"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51" name="TextBox 150">
            <a:extLst>
              <a:ext uri="{FF2B5EF4-FFF2-40B4-BE49-F238E27FC236}">
                <a16:creationId xmlns:a16="http://schemas.microsoft.com/office/drawing/2014/main" id="{CFE3BE9F-846B-B246-959B-1EC4E5AE2D81}"/>
              </a:ext>
            </a:extLst>
          </p:cNvPr>
          <p:cNvSpPr txBox="1"/>
          <p:nvPr/>
        </p:nvSpPr>
        <p:spPr>
          <a:xfrm>
            <a:off x="372216" y="4315877"/>
            <a:ext cx="1174745" cy="627864"/>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mj-lt"/>
              </a:rPr>
              <a:t>Artificial</a:t>
            </a:r>
            <a:br>
              <a:rPr lang="en-US" sz="1200">
                <a:gradFill>
                  <a:gsLst>
                    <a:gs pos="2917">
                      <a:schemeClr val="tx1"/>
                    </a:gs>
                    <a:gs pos="30000">
                      <a:schemeClr val="tx1"/>
                    </a:gs>
                  </a:gsLst>
                  <a:lin ang="5400000" scaled="0"/>
                </a:gradFill>
                <a:latin typeface="+mj-lt"/>
              </a:rPr>
            </a:br>
            <a:r>
              <a:rPr lang="en-US" sz="1200">
                <a:gradFill>
                  <a:gsLst>
                    <a:gs pos="2917">
                      <a:schemeClr val="tx1"/>
                    </a:gs>
                    <a:gs pos="30000">
                      <a:schemeClr val="tx1"/>
                    </a:gs>
                  </a:gsLst>
                  <a:lin ang="5400000" scaled="0"/>
                </a:gradFill>
                <a:latin typeface="+mj-lt"/>
              </a:rPr>
              <a:t>intelligence</a:t>
            </a:r>
          </a:p>
        </p:txBody>
      </p:sp>
      <p:sp>
        <p:nvSpPr>
          <p:cNvPr id="153" name="TextBox 152">
            <a:extLst>
              <a:ext uri="{FF2B5EF4-FFF2-40B4-BE49-F238E27FC236}">
                <a16:creationId xmlns:a16="http://schemas.microsoft.com/office/drawing/2014/main" id="{E2859D0D-E285-824D-B6FA-D90F34552E4E}"/>
              </a:ext>
            </a:extLst>
          </p:cNvPr>
          <p:cNvSpPr txBox="1"/>
          <p:nvPr/>
        </p:nvSpPr>
        <p:spPr>
          <a:xfrm>
            <a:off x="353664" y="5085901"/>
            <a:ext cx="1206741" cy="627864"/>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mj-lt"/>
              </a:rPr>
              <a:t>Examples of</a:t>
            </a:r>
            <a:br>
              <a:rPr lang="en-US" sz="1200">
                <a:gradFill>
                  <a:gsLst>
                    <a:gs pos="2917">
                      <a:schemeClr val="tx1"/>
                    </a:gs>
                    <a:gs pos="30000">
                      <a:schemeClr val="tx1"/>
                    </a:gs>
                  </a:gsLst>
                  <a:lin ang="5400000" scaled="0"/>
                </a:gradFill>
                <a:latin typeface="+mj-lt"/>
              </a:rPr>
            </a:br>
            <a:r>
              <a:rPr lang="en-US" sz="1200">
                <a:gradFill>
                  <a:gsLst>
                    <a:gs pos="2917">
                      <a:schemeClr val="tx1"/>
                    </a:gs>
                    <a:gs pos="30000">
                      <a:schemeClr val="tx1"/>
                    </a:gs>
                  </a:gsLst>
                  <a:lin ang="5400000" scaled="0"/>
                </a:gradFill>
                <a:latin typeface="+mj-lt"/>
              </a:rPr>
              <a:t>SaaS apps</a:t>
            </a:r>
          </a:p>
        </p:txBody>
      </p:sp>
    </p:spTree>
    <p:extLst>
      <p:ext uri="{BB962C8B-B14F-4D97-AF65-F5344CB8AC3E}">
        <p14:creationId xmlns:p14="http://schemas.microsoft.com/office/powerpoint/2010/main" val="29718220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D899DF09-083F-4378-92F0-AF3C5EEF3B1D}"/>
              </a:ext>
            </a:extLst>
          </p:cNvPr>
          <p:cNvSpPr/>
          <p:nvPr/>
        </p:nvSpPr>
        <p:spPr bwMode="auto">
          <a:xfrm>
            <a:off x="1450279" y="1593335"/>
            <a:ext cx="8338189" cy="434885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8000497" y="1800117"/>
            <a:ext cx="1461422" cy="31828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3260" tIns="46630" rIns="93260" bIns="46630" numCol="1" spcCol="1270" anchor="t" anchorCtr="0">
            <a:spAutoFit/>
          </a:bodyPr>
          <a:lstStyle/>
          <a:p>
            <a:pPr algn="ctr" defTabSz="724734">
              <a:spcBef>
                <a:spcPct val="0"/>
              </a:spcBef>
              <a:spcAft>
                <a:spcPct val="35000"/>
              </a:spcAft>
              <a:defRPr/>
            </a:pPr>
            <a:r>
              <a:rPr lang="en-US" sz="1428" kern="0">
                <a:solidFill>
                  <a:srgbClr val="0078D7"/>
                </a:solidFill>
                <a:latin typeface="Segoe UI Semibold" panose="020B0702040204020203" pitchFamily="34" charset="0"/>
                <a:cs typeface="Segoe UI Semibold" panose="020B0702040204020203" pitchFamily="34" charset="0"/>
              </a:rPr>
              <a:t>Model &amp; serve</a:t>
            </a:r>
          </a:p>
        </p:txBody>
      </p:sp>
      <p:sp>
        <p:nvSpPr>
          <p:cNvPr id="211" name="Rectangle 210"/>
          <p:cNvSpPr/>
          <p:nvPr/>
        </p:nvSpPr>
        <p:spPr bwMode="auto">
          <a:xfrm>
            <a:off x="5953519" y="1800117"/>
            <a:ext cx="1404875" cy="31828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3260" tIns="46630" rIns="93260" bIns="46630" numCol="1" spcCol="1270" anchor="t" anchorCtr="0">
            <a:spAutoFit/>
          </a:bodyPr>
          <a:lstStyle/>
          <a:p>
            <a:pPr algn="ctr" defTabSz="724734">
              <a:spcBef>
                <a:spcPct val="0"/>
              </a:spcBef>
              <a:spcAft>
                <a:spcPct val="35000"/>
              </a:spcAft>
              <a:defRPr/>
            </a:pPr>
            <a:r>
              <a:rPr lang="en-US" sz="1428" kern="0">
                <a:solidFill>
                  <a:srgbClr val="0078D7"/>
                </a:solidFill>
                <a:latin typeface="Segoe UI Semibold" panose="020B0702040204020203" pitchFamily="34" charset="0"/>
                <a:cs typeface="Segoe UI Semibold" panose="020B0702040204020203" pitchFamily="34" charset="0"/>
              </a:rPr>
              <a:t>Prep &amp; train</a:t>
            </a:r>
          </a:p>
        </p:txBody>
      </p:sp>
      <p:sp>
        <p:nvSpPr>
          <p:cNvPr id="247" name="Rectangle 246"/>
          <p:cNvSpPr/>
          <p:nvPr/>
        </p:nvSpPr>
        <p:spPr>
          <a:xfrm>
            <a:off x="6144495" y="3617544"/>
            <a:ext cx="1215173" cy="421910"/>
          </a:xfrm>
          <a:prstGeom prst="rect">
            <a:avLst/>
          </a:prstGeom>
        </p:spPr>
        <p:txBody>
          <a:bodyPr wrap="square">
            <a:spAutoFit/>
          </a:bodyPr>
          <a:lstStyle/>
          <a:p>
            <a:pPr defTabSz="932384">
              <a:defRPr/>
            </a:pPr>
            <a:r>
              <a:rPr lang="en-US" sz="1071" kern="0">
                <a:latin typeface="Segoe UI Semibold" panose="020B0702040204020203" pitchFamily="34" charset="0"/>
                <a:ea typeface="MS PGothic" panose="020B0600070205080204" pitchFamily="34" charset="-128"/>
                <a:cs typeface="Segoe UI Semibold" panose="020B0702040204020203" pitchFamily="34" charset="0"/>
              </a:rPr>
              <a:t>Azure Data Bricks / Spark</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903859" y="2205871"/>
            <a:ext cx="7639420" cy="494698"/>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sp>
        <p:nvSpPr>
          <p:cNvPr id="252" name="Rectangle 251"/>
          <p:cNvSpPr/>
          <p:nvPr/>
        </p:nvSpPr>
        <p:spPr>
          <a:xfrm>
            <a:off x="525277" y="6217260"/>
            <a:ext cx="558806" cy="312073"/>
          </a:xfrm>
          <a:prstGeom prst="rect">
            <a:avLst/>
          </a:prstGeom>
          <a:ln>
            <a:noFill/>
          </a:ln>
        </p:spPr>
        <p:txBody>
          <a:bodyPr wrap="none">
            <a:spAutoFit/>
          </a:bodyPr>
          <a:lstStyle/>
          <a:p>
            <a:pPr algn="ctr" defTabSz="724734">
              <a:spcBef>
                <a:spcPct val="0"/>
              </a:spcBef>
              <a:spcAft>
                <a:spcPct val="35000"/>
              </a:spcAft>
              <a:defRPr/>
            </a:pPr>
            <a:r>
              <a:rPr lang="en-US" sz="1428" kern="0" spc="-3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Data</a:t>
            </a:r>
          </a:p>
        </p:txBody>
      </p:sp>
      <p:sp>
        <p:nvSpPr>
          <p:cNvPr id="258" name="TextBox 257"/>
          <p:cNvSpPr txBox="1"/>
          <p:nvPr/>
        </p:nvSpPr>
        <p:spPr>
          <a:xfrm>
            <a:off x="477502" y="3789587"/>
            <a:ext cx="788682" cy="430309"/>
          </a:xfrm>
          <a:prstGeom prst="rect">
            <a:avLst/>
          </a:prstGeom>
          <a:noFill/>
        </p:spPr>
        <p:txBody>
          <a:bodyPr wrap="square" lIns="93260" tIns="46630" rIns="93260" bIns="46630" rtlCol="0">
            <a:spAutoFit/>
          </a:bodyPr>
          <a:lstStyle/>
          <a:p>
            <a:pPr defTabSz="951156">
              <a:defRPr/>
            </a:pPr>
            <a:r>
              <a:rPr lang="en-US" sz="1071" kern="0">
                <a:latin typeface="Segoe UI Semibold" panose="020B0702040204020203" pitchFamily="34" charset="0"/>
                <a:cs typeface="Segoe UI Semibold" panose="020B0702040204020203" pitchFamily="34" charset="0"/>
              </a:rPr>
              <a:t>Custom</a:t>
            </a:r>
            <a:br>
              <a:rPr lang="en-US" sz="1071" kern="0">
                <a:latin typeface="Segoe UI Semibold" panose="020B0702040204020203" pitchFamily="34" charset="0"/>
                <a:cs typeface="Segoe UI Semibold" panose="020B0702040204020203" pitchFamily="34" charset="0"/>
              </a:rPr>
            </a:br>
            <a:r>
              <a:rPr lang="en-US" sz="1071" kern="0">
                <a:latin typeface="Segoe UI Semibold" panose="020B0702040204020203" pitchFamily="34" charset="0"/>
                <a:cs typeface="Segoe UI Semibold" panose="020B0702040204020203" pitchFamily="34" charset="0"/>
              </a:rPr>
              <a:t>apps</a:t>
            </a:r>
          </a:p>
        </p:txBody>
      </p:sp>
      <p:sp>
        <p:nvSpPr>
          <p:cNvPr id="260" name="TextBox 259"/>
          <p:cNvSpPr txBox="1"/>
          <p:nvPr/>
        </p:nvSpPr>
        <p:spPr>
          <a:xfrm>
            <a:off x="477501" y="5088809"/>
            <a:ext cx="986677" cy="430309"/>
          </a:xfrm>
          <a:prstGeom prst="rect">
            <a:avLst/>
          </a:prstGeom>
          <a:noFill/>
        </p:spPr>
        <p:txBody>
          <a:bodyPr wrap="square" lIns="93260" tIns="46630" rIns="93260" bIns="46630" rtlCol="0">
            <a:spAutoFit/>
          </a:bodyPr>
          <a:lstStyle/>
          <a:p>
            <a:pPr defTabSz="951156">
              <a:defRPr/>
            </a:pPr>
            <a:r>
              <a:rPr lang="en-US" sz="1071" kern="0">
                <a:latin typeface="Segoe UI Semibold" panose="020B0702040204020203" pitchFamily="34" charset="0"/>
                <a:cs typeface="Segoe UI Semibold" panose="020B0702040204020203" pitchFamily="34" charset="0"/>
              </a:rPr>
              <a:t>Sensors </a:t>
            </a:r>
            <a:br>
              <a:rPr lang="en-US" sz="1071" kern="0">
                <a:latin typeface="Segoe UI Semibold" panose="020B0702040204020203" pitchFamily="34" charset="0"/>
                <a:cs typeface="Segoe UI Semibold" panose="020B0702040204020203" pitchFamily="34" charset="0"/>
              </a:rPr>
            </a:br>
            <a:r>
              <a:rPr lang="en-US" sz="1071" kern="0">
                <a:latin typeface="Segoe UI Semibold" panose="020B0702040204020203" pitchFamily="34" charset="0"/>
                <a:cs typeface="Segoe UI Semibold" panose="020B0702040204020203" pitchFamily="34" charset="0"/>
              </a:rPr>
              <a:t>and devices</a:t>
            </a:r>
          </a:p>
        </p:txBody>
      </p:sp>
      <p:sp>
        <p:nvSpPr>
          <p:cNvPr id="262" name="Rectangle 261"/>
          <p:cNvSpPr/>
          <p:nvPr/>
        </p:nvSpPr>
        <p:spPr>
          <a:xfrm>
            <a:off x="5464933" y="6217260"/>
            <a:ext cx="1106713" cy="312073"/>
          </a:xfrm>
          <a:prstGeom prst="rect">
            <a:avLst/>
          </a:prstGeom>
          <a:ln>
            <a:noFill/>
          </a:ln>
        </p:spPr>
        <p:txBody>
          <a:bodyPr wrap="none">
            <a:spAutoFit/>
          </a:bodyPr>
          <a:lstStyle/>
          <a:p>
            <a:pPr algn="ctr" defTabSz="724734">
              <a:spcBef>
                <a:spcPct val="0"/>
              </a:spcBef>
              <a:spcAft>
                <a:spcPct val="35000"/>
              </a:spcAft>
              <a:defRPr/>
            </a:pPr>
            <a:r>
              <a:rPr lang="en-US" sz="1428" kern="0" spc="-3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Intelligence</a:t>
            </a:r>
          </a:p>
        </p:txBody>
      </p:sp>
      <p:sp>
        <p:nvSpPr>
          <p:cNvPr id="264" name="Rectangle 263"/>
          <p:cNvSpPr/>
          <p:nvPr/>
        </p:nvSpPr>
        <p:spPr>
          <a:xfrm>
            <a:off x="10788564" y="6217260"/>
            <a:ext cx="701794" cy="312073"/>
          </a:xfrm>
          <a:prstGeom prst="rect">
            <a:avLst/>
          </a:prstGeom>
          <a:noFill/>
          <a:ln>
            <a:noFill/>
          </a:ln>
        </p:spPr>
        <p:txBody>
          <a:bodyPr wrap="none">
            <a:spAutoFit/>
          </a:bodyPr>
          <a:lstStyle/>
          <a:p>
            <a:pPr algn="ctr" defTabSz="724734">
              <a:spcBef>
                <a:spcPct val="0"/>
              </a:spcBef>
              <a:spcAft>
                <a:spcPct val="35000"/>
              </a:spcAft>
              <a:defRPr/>
            </a:pPr>
            <a:r>
              <a:rPr lang="en-US" sz="1428" kern="0" spc="-3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Action</a:t>
            </a:r>
          </a:p>
        </p:txBody>
      </p:sp>
      <p:sp>
        <p:nvSpPr>
          <p:cNvPr id="266" name="Rectangle 265"/>
          <p:cNvSpPr/>
          <p:nvPr/>
        </p:nvSpPr>
        <p:spPr bwMode="auto">
          <a:xfrm>
            <a:off x="3868644" y="1800117"/>
            <a:ext cx="1420276" cy="31828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3260" tIns="46630" rIns="93260" bIns="46630" numCol="1" spcCol="1270" anchor="t" anchorCtr="0">
            <a:spAutoFit/>
          </a:bodyPr>
          <a:lstStyle/>
          <a:p>
            <a:pPr algn="ctr" defTabSz="532999">
              <a:spcBef>
                <a:spcPct val="0"/>
              </a:spcBef>
              <a:spcAft>
                <a:spcPct val="35000"/>
              </a:spcAft>
              <a:defRPr/>
            </a:pPr>
            <a:r>
              <a:rPr lang="en-US" sz="1428" kern="0">
                <a:solidFill>
                  <a:srgbClr val="0078D7"/>
                </a:solidFill>
                <a:latin typeface="Segoe UI Semibold" panose="020B0702040204020203" pitchFamily="34" charset="0"/>
                <a:cs typeface="Segoe UI Semibold" panose="020B0702040204020203" pitchFamily="34" charset="0"/>
              </a:rPr>
              <a:t>Store</a:t>
            </a:r>
          </a:p>
        </p:txBody>
      </p:sp>
      <p:sp>
        <p:nvSpPr>
          <p:cNvPr id="285" name="Rectangle 284"/>
          <p:cNvSpPr/>
          <p:nvPr/>
        </p:nvSpPr>
        <p:spPr>
          <a:xfrm>
            <a:off x="4323708" y="3614150"/>
            <a:ext cx="877724" cy="430309"/>
          </a:xfrm>
          <a:prstGeom prst="rect">
            <a:avLst/>
          </a:prstGeom>
        </p:spPr>
        <p:txBody>
          <a:bodyPr wrap="square">
            <a:spAutoFit/>
          </a:bodyPr>
          <a:lstStyle/>
          <a:p>
            <a:pPr defTabSz="932597">
              <a:defRPr/>
            </a:pPr>
            <a:r>
              <a:rPr lang="en-US" sz="1071" kern="0">
                <a:latin typeface="Segoe UI Semibold" panose="020B0702040204020203" pitchFamily="34" charset="0"/>
                <a:cs typeface="Segoe UI Semibold" panose="020B0702040204020203" pitchFamily="34" charset="0"/>
              </a:rPr>
              <a:t>Blobs </a:t>
            </a:r>
          </a:p>
          <a:p>
            <a:pPr defTabSz="932597">
              <a:defRPr/>
            </a:pPr>
            <a:r>
              <a:rPr lang="en-US" sz="1071" kern="0">
                <a:latin typeface="Segoe UI Semibold" panose="020B0702040204020203" pitchFamily="34" charset="0"/>
                <a:cs typeface="Segoe UI Semibold" panose="020B0702040204020203" pitchFamily="34" charset="0"/>
              </a:rPr>
              <a:t>Data Lake</a:t>
            </a:r>
          </a:p>
        </p:txBody>
      </p:sp>
      <p:sp>
        <p:nvSpPr>
          <p:cNvPr id="293" name="Rectangle 292"/>
          <p:cNvSpPr/>
          <p:nvPr/>
        </p:nvSpPr>
        <p:spPr bwMode="auto">
          <a:xfrm>
            <a:off x="1874198" y="1800117"/>
            <a:ext cx="1412261" cy="31828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3260" tIns="46630" rIns="93260" bIns="46630" numCol="1" spcCol="1270" anchor="t" anchorCtr="0">
            <a:spAutoFit/>
          </a:bodyPr>
          <a:lstStyle/>
          <a:p>
            <a:pPr algn="ctr" defTabSz="724734">
              <a:spcBef>
                <a:spcPct val="0"/>
              </a:spcBef>
              <a:spcAft>
                <a:spcPct val="35000"/>
              </a:spcAft>
              <a:defRPr/>
            </a:pPr>
            <a:r>
              <a:rPr lang="en-US" sz="1428" kern="0">
                <a:solidFill>
                  <a:srgbClr val="0078D7"/>
                </a:solidFill>
                <a:latin typeface="Segoe UI Semibold" panose="020B0702040204020203" pitchFamily="34" charset="0"/>
                <a:cs typeface="Segoe UI Semibold" panose="020B0702040204020203" pitchFamily="34" charset="0"/>
              </a:rPr>
              <a:t>Ingest</a:t>
            </a:r>
          </a:p>
        </p:txBody>
      </p:sp>
      <p:sp>
        <p:nvSpPr>
          <p:cNvPr id="296" name="Rectangle 295"/>
          <p:cNvSpPr/>
          <p:nvPr/>
        </p:nvSpPr>
        <p:spPr>
          <a:xfrm>
            <a:off x="2425552" y="2257039"/>
            <a:ext cx="2915556" cy="406310"/>
          </a:xfrm>
          <a:prstGeom prst="rect">
            <a:avLst/>
          </a:prstGeom>
        </p:spPr>
        <p:txBody>
          <a:bodyPr wrap="square">
            <a:spAutoFit/>
          </a:bodyPr>
          <a:lstStyle/>
          <a:p>
            <a:pPr defTabSz="932384">
              <a:defRPr/>
            </a:pPr>
            <a:r>
              <a:rPr lang="en-US" sz="1071" kern="0">
                <a:latin typeface="Segoe UI Semibold" panose="020B0702040204020203" pitchFamily="34" charset="0"/>
                <a:ea typeface="MS PGothic" panose="020B0600070205080204" pitchFamily="34" charset="-128"/>
                <a:cs typeface="Segoe UI Semibold" panose="020B0702040204020203" pitchFamily="34" charset="0"/>
              </a:rPr>
              <a:t>Data factory</a:t>
            </a:r>
          </a:p>
          <a:p>
            <a:pPr defTabSz="932384">
              <a:defRPr/>
            </a:pPr>
            <a:r>
              <a:rPr lang="en-US" sz="918" kern="0">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6143667" y="4691712"/>
            <a:ext cx="1003552" cy="430309"/>
          </a:xfrm>
          <a:prstGeom prst="rect">
            <a:avLst/>
          </a:prstGeom>
        </p:spPr>
        <p:txBody>
          <a:bodyPr wrap="square">
            <a:spAutoFit/>
          </a:bodyPr>
          <a:lstStyle/>
          <a:p>
            <a:pPr defTabSz="932384">
              <a:defRPr/>
            </a:pPr>
            <a:r>
              <a:rPr lang="en-US" sz="1071" kern="0">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8388409" y="2988442"/>
            <a:ext cx="908949" cy="262241"/>
          </a:xfrm>
          <a:prstGeom prst="rect">
            <a:avLst/>
          </a:prstGeom>
        </p:spPr>
        <p:txBody>
          <a:bodyPr wrap="square">
            <a:spAutoFit/>
          </a:bodyPr>
          <a:lstStyle/>
          <a:p>
            <a:pPr defTabSz="951156">
              <a:defRPr/>
            </a:pPr>
            <a:r>
              <a:rPr lang="en-US" sz="1071" kern="0">
                <a:latin typeface="Segoe UI Semibold" panose="020B0702040204020203" pitchFamily="34" charset="0"/>
                <a:cs typeface="Segoe UI Semibold" panose="020B0702040204020203" pitchFamily="34" charset="0"/>
              </a:rPr>
              <a:t>Cosmos DB</a:t>
            </a:r>
          </a:p>
        </p:txBody>
      </p:sp>
      <p:sp>
        <p:nvSpPr>
          <p:cNvPr id="288" name="Rectangle 287"/>
          <p:cNvSpPr/>
          <p:nvPr/>
        </p:nvSpPr>
        <p:spPr>
          <a:xfrm>
            <a:off x="8388409" y="4326374"/>
            <a:ext cx="1001167" cy="414353"/>
          </a:xfrm>
          <a:prstGeom prst="rect">
            <a:avLst/>
          </a:prstGeom>
        </p:spPr>
        <p:txBody>
          <a:bodyPr wrap="square">
            <a:spAutoFit/>
          </a:bodyPr>
          <a:lstStyle/>
          <a:p>
            <a:pPr defTabSz="951156">
              <a:defRPr/>
            </a:pPr>
            <a:r>
              <a:rPr lang="en-US" sz="1020" kern="0">
                <a:latin typeface="Segoe UI Semibold" panose="020B0702040204020203" pitchFamily="34" charset="0"/>
                <a:cs typeface="Segoe UI Semibold" panose="020B0702040204020203" pitchFamily="34" charset="0"/>
              </a:rPr>
              <a:t>SQL Data Warehouse</a:t>
            </a:r>
          </a:p>
        </p:txBody>
      </p:sp>
      <p:sp>
        <p:nvSpPr>
          <p:cNvPr id="320" name="Rectangle 319"/>
          <p:cNvSpPr/>
          <p:nvPr/>
        </p:nvSpPr>
        <p:spPr>
          <a:xfrm>
            <a:off x="8388409" y="5109023"/>
            <a:ext cx="1237035" cy="254262"/>
          </a:xfrm>
          <a:prstGeom prst="rect">
            <a:avLst/>
          </a:prstGeom>
        </p:spPr>
        <p:txBody>
          <a:bodyPr wrap="square">
            <a:spAutoFit/>
          </a:bodyPr>
          <a:lstStyle/>
          <a:p>
            <a:pPr defTabSz="951156">
              <a:defRPr/>
            </a:pPr>
            <a:r>
              <a:rPr lang="en-US" sz="1020" kern="0">
                <a:latin typeface="Segoe UI Semibold" panose="020B0702040204020203" pitchFamily="34" charset="0"/>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5125711" y="3817305"/>
            <a:ext cx="644846" cy="0"/>
          </a:xfrm>
          <a:prstGeom prst="straightConnector1">
            <a:avLst/>
          </a:prstGeom>
          <a:ln w="19050">
            <a:solidFill>
              <a:schemeClr val="tx2"/>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9389575" y="3133103"/>
            <a:ext cx="752697" cy="0"/>
          </a:xfrm>
          <a:prstGeom prst="straightConnector1">
            <a:avLst/>
          </a:prstGeom>
          <a:ln w="19050">
            <a:solidFill>
              <a:schemeClr val="tx2"/>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8731207" y="4798877"/>
            <a:ext cx="0" cy="309055"/>
          </a:xfrm>
          <a:prstGeom prst="straightConnector1">
            <a:avLst/>
          </a:prstGeom>
          <a:ln w="19050">
            <a:solidFill>
              <a:schemeClr val="tx2"/>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9575462" y="5231672"/>
            <a:ext cx="566809" cy="0"/>
          </a:xfrm>
          <a:prstGeom prst="straightConnector1">
            <a:avLst/>
          </a:prstGeom>
          <a:ln w="19050">
            <a:solidFill>
              <a:schemeClr val="tx2"/>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7015450" y="3817305"/>
            <a:ext cx="985047" cy="0"/>
          </a:xfrm>
          <a:prstGeom prst="straightConnector1">
            <a:avLst/>
          </a:prstGeom>
          <a:ln w="19050">
            <a:solidFill>
              <a:schemeClr val="tx2"/>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
        <p:nvSpPr>
          <p:cNvPr id="90" name="Freeform 188">
            <a:extLst>
              <a:ext uri="{FF2B5EF4-FFF2-40B4-BE49-F238E27FC236}">
                <a16:creationId xmlns:a16="http://schemas.microsoft.com/office/drawing/2014/main" id="{F9B6CAEE-8043-4D99-BA67-37C8EA364435}"/>
              </a:ext>
            </a:extLst>
          </p:cNvPr>
          <p:cNvSpPr/>
          <p:nvPr/>
        </p:nvSpPr>
        <p:spPr bwMode="auto">
          <a:xfrm>
            <a:off x="5908828" y="4781744"/>
            <a:ext cx="231551" cy="243707"/>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a:solidFill>
                <a:srgbClr val="000000"/>
              </a:solidFill>
              <a:latin typeface="Segoe UI Light"/>
              <a:ea typeface="Segoe UI" pitchFamily="34" charset="0"/>
              <a:cs typeface="Segoe UI" pitchFamily="34" charset="0"/>
            </a:endParaRPr>
          </a:p>
        </p:txBody>
      </p:sp>
      <p:cxnSp>
        <p:nvCxnSpPr>
          <p:cNvPr id="111" name="Straight Arrow Connector 110">
            <a:extLst>
              <a:ext uri="{FF2B5EF4-FFF2-40B4-BE49-F238E27FC236}">
                <a16:creationId xmlns:a16="http://schemas.microsoft.com/office/drawing/2014/main" id="{9FF1BA77-633A-49E2-AE3E-5E8430748966}"/>
              </a:ext>
            </a:extLst>
          </p:cNvPr>
          <p:cNvCxnSpPr>
            <a:cxnSpLocks/>
          </p:cNvCxnSpPr>
          <p:nvPr/>
        </p:nvCxnSpPr>
        <p:spPr>
          <a:xfrm>
            <a:off x="1084083" y="6394563"/>
            <a:ext cx="4380850" cy="0"/>
          </a:xfrm>
          <a:prstGeom prst="straightConnector1">
            <a:avLst/>
          </a:prstGeom>
          <a:ln w="19050">
            <a:solidFill>
              <a:schemeClr val="tx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593DE7D-F152-41E8-9BE7-BA9F564610DC}"/>
              </a:ext>
            </a:extLst>
          </p:cNvPr>
          <p:cNvCxnSpPr>
            <a:cxnSpLocks/>
          </p:cNvCxnSpPr>
          <p:nvPr/>
        </p:nvCxnSpPr>
        <p:spPr>
          <a:xfrm>
            <a:off x="6571646" y="6394563"/>
            <a:ext cx="4216918" cy="0"/>
          </a:xfrm>
          <a:prstGeom prst="straightConnector1">
            <a:avLst/>
          </a:prstGeom>
          <a:ln w="19050">
            <a:solidFill>
              <a:schemeClr val="tx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569249" y="4598060"/>
            <a:ext cx="538940" cy="412977"/>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569249" y="3346381"/>
            <a:ext cx="479088" cy="392821"/>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9050"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9050"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9050"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9050"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9050" cap="flat">
              <a:solidFill>
                <a:schemeClr val="tx1"/>
              </a:solidFill>
              <a:prstDash val="solid"/>
              <a:miter lim="800000"/>
              <a:headEnd/>
              <a:tailEnd/>
            </a:ln>
            <a:extLst/>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9050" cap="flat">
              <a:solidFill>
                <a:schemeClr val="tx1"/>
              </a:solidFill>
              <a:prstDash val="solid"/>
              <a:miter lim="800000"/>
              <a:headEnd/>
              <a:tailEnd/>
            </a:ln>
            <a:extLst/>
          </p:spPr>
        </p:cxnSp>
      </p:grpSp>
      <p:grpSp>
        <p:nvGrpSpPr>
          <p:cNvPr id="106" name="Group 105"/>
          <p:cNvGrpSpPr/>
          <p:nvPr/>
        </p:nvGrpSpPr>
        <p:grpSpPr>
          <a:xfrm rot="16200000">
            <a:off x="-280063" y="3693080"/>
            <a:ext cx="3978789" cy="176218"/>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90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90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9268335" y="4532149"/>
            <a:ext cx="873937" cy="0"/>
          </a:xfrm>
          <a:prstGeom prst="straightConnector1">
            <a:avLst/>
          </a:prstGeom>
          <a:ln w="19050">
            <a:solidFill>
              <a:schemeClr val="tx2"/>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6509203" y="4059468"/>
            <a:ext cx="0" cy="633806"/>
          </a:xfrm>
          <a:prstGeom prst="straightConnector1">
            <a:avLst/>
          </a:prstGeom>
          <a:ln w="19050">
            <a:solidFill>
              <a:schemeClr val="tx2"/>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2287953" y="4670745"/>
            <a:ext cx="990927" cy="430309"/>
          </a:xfrm>
          <a:prstGeom prst="rect">
            <a:avLst/>
          </a:prstGeom>
        </p:spPr>
        <p:txBody>
          <a:bodyPr wrap="square">
            <a:spAutoFit/>
          </a:bodyPr>
          <a:lstStyle/>
          <a:p>
            <a:pPr defTabSz="932384">
              <a:defRPr/>
            </a:pPr>
            <a:r>
              <a:rPr lang="en-US" sz="1071" kern="0">
                <a:latin typeface="Segoe UI Semibold" panose="020B0702040204020203" pitchFamily="34" charset="0"/>
                <a:ea typeface="MS PGothic" panose="020B0600070205080204" pitchFamily="34" charset="-128"/>
                <a:cs typeface="Segoe UI Semibold" panose="020B0702040204020203" pitchFamily="34" charset="0"/>
              </a:rPr>
              <a:t>Event Hubs</a:t>
            </a:r>
          </a:p>
          <a:p>
            <a:pPr defTabSz="932384">
              <a:defRPr/>
            </a:pPr>
            <a:r>
              <a:rPr lang="en-US" sz="1071" kern="0">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829932" y="3832626"/>
            <a:ext cx="1081627" cy="0"/>
          </a:xfrm>
          <a:prstGeom prst="straightConnector1">
            <a:avLst/>
          </a:prstGeom>
          <a:ln w="19050">
            <a:solidFill>
              <a:schemeClr val="tx2"/>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8388408" y="3699943"/>
            <a:ext cx="1187054" cy="262241"/>
          </a:xfrm>
          <a:prstGeom prst="rect">
            <a:avLst/>
          </a:prstGeom>
        </p:spPr>
        <p:txBody>
          <a:bodyPr wrap="square">
            <a:spAutoFit/>
          </a:bodyPr>
          <a:lstStyle/>
          <a:p>
            <a:pPr defTabSz="951156">
              <a:defRPr/>
            </a:pPr>
            <a:r>
              <a:rPr lang="en-US" sz="1071" kern="0">
                <a:latin typeface="Segoe UI Semibold" panose="020B0702040204020203" pitchFamily="34" charset="0"/>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9461919" y="3832626"/>
            <a:ext cx="680353" cy="0"/>
          </a:xfrm>
          <a:prstGeom prst="straightConnector1">
            <a:avLst/>
          </a:prstGeom>
          <a:ln w="19050">
            <a:solidFill>
              <a:schemeClr val="tx2"/>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8731207" y="3975367"/>
            <a:ext cx="0" cy="309055"/>
          </a:xfrm>
          <a:prstGeom prst="straightConnector1">
            <a:avLst/>
          </a:prstGeom>
          <a:ln w="19050">
            <a:solidFill>
              <a:schemeClr val="tx2"/>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8731207" y="3309837"/>
            <a:ext cx="0" cy="309055"/>
          </a:xfrm>
          <a:prstGeom prst="straightConnector1">
            <a:avLst/>
          </a:prstGeom>
          <a:ln w="19050">
            <a:solidFill>
              <a:schemeClr val="tx2"/>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10269831" y="1800117"/>
            <a:ext cx="1837312" cy="3897859"/>
            <a:chOff x="9865329" y="1697248"/>
            <a:chExt cx="1801453" cy="3821778"/>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65329" y="2321508"/>
              <a:ext cx="1801453" cy="3197518"/>
              <a:chOff x="9866524" y="2012459"/>
              <a:chExt cx="1823360" cy="3499836"/>
            </a:xfrm>
          </p:grpSpPr>
          <p:sp>
            <p:nvSpPr>
              <p:cNvPr id="299" name="Shape 101"/>
              <p:cNvSpPr txBox="1"/>
              <p:nvPr/>
            </p:nvSpPr>
            <p:spPr>
              <a:xfrm>
                <a:off x="10155437" y="5234427"/>
                <a:ext cx="1534447" cy="277868"/>
              </a:xfrm>
              <a:prstGeom prst="rect">
                <a:avLst/>
              </a:prstGeom>
              <a:noFill/>
              <a:ln>
                <a:noFill/>
              </a:ln>
            </p:spPr>
            <p:txBody>
              <a:bodyPr wrap="square" lIns="93245" tIns="46610" rIns="93245" bIns="46610" anchor="t" anchorCtr="0">
                <a:spAutoFit/>
              </a:bodyPr>
              <a:lstStyle/>
              <a:p>
                <a:pPr defTabSz="951156">
                  <a:defRPr/>
                </a:pPr>
                <a:r>
                  <a:rPr lang="en-US" sz="1071" kern="0">
                    <a:latin typeface="Segoe UI Semibold" panose="020B0702040204020203" pitchFamily="34" charset="0"/>
                    <a:cs typeface="Segoe UI Semibold" panose="020B0702040204020203" pitchFamily="34" charset="0"/>
                    <a:sym typeface="Calibri"/>
                  </a:rPr>
                  <a:t>Analytical dashboards</a:t>
                </a:r>
              </a:p>
            </p:txBody>
          </p:sp>
          <p:sp>
            <p:nvSpPr>
              <p:cNvPr id="308" name="Shape 101"/>
              <p:cNvSpPr txBox="1"/>
              <p:nvPr/>
            </p:nvSpPr>
            <p:spPr>
              <a:xfrm>
                <a:off x="9866524" y="2997577"/>
                <a:ext cx="1647758" cy="281387"/>
              </a:xfrm>
              <a:prstGeom prst="rect">
                <a:avLst/>
              </a:prstGeom>
              <a:noFill/>
              <a:ln>
                <a:noFill/>
              </a:ln>
            </p:spPr>
            <p:txBody>
              <a:bodyPr lIns="93245" tIns="46610" rIns="93245" bIns="46610" anchor="t" anchorCtr="0">
                <a:spAutoFit/>
              </a:bodyPr>
              <a:lstStyle/>
              <a:p>
                <a:pPr algn="ctr" defTabSz="951156">
                  <a:defRPr/>
                </a:pPr>
                <a:r>
                  <a:rPr lang="en-US" sz="1071" kern="0">
                    <a:latin typeface="Segoe UI Semibold" panose="020B0702040204020203" pitchFamily="34" charset="0"/>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solidFill>
                        <a:srgbClr val="505050"/>
                      </a:solidFill>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solidFill>
                        <a:srgbClr val="505050"/>
                      </a:solidFill>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solidFill>
                        <a:srgbClr val="505050"/>
                      </a:solidFill>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solidFill>
                        <a:srgbClr val="505050"/>
                      </a:solidFill>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a:solidFill>
                      <a:srgbClr val="505050"/>
                    </a:solidFill>
                    <a:latin typeface="Segoe UI"/>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10072692" y="4104917"/>
                <a:ext cx="1534447" cy="281387"/>
              </a:xfrm>
              <a:prstGeom prst="rect">
                <a:avLst/>
              </a:prstGeom>
              <a:noFill/>
              <a:ln>
                <a:noFill/>
              </a:ln>
            </p:spPr>
            <p:txBody>
              <a:bodyPr wrap="square" lIns="93245" tIns="46610" rIns="93245" bIns="46610" anchor="t" anchorCtr="0">
                <a:spAutoFit/>
              </a:bodyPr>
              <a:lstStyle/>
              <a:p>
                <a:pPr algn="ctr" defTabSz="951156">
                  <a:defRPr/>
                </a:pPr>
                <a:r>
                  <a:rPr lang="en-US" sz="1071" kern="0">
                    <a:latin typeface="Segoe UI Semibold" panose="020B0702040204020203" pitchFamily="34" charset="0"/>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9050" cap="flat">
                  <a:solidFill>
                    <a:schemeClr val="tx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9050" cap="flat">
                  <a:solidFill>
                    <a:schemeClr val="tx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9050" cap="flat">
                  <a:solidFill>
                    <a:schemeClr val="tx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12073"/>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3260" tIns="46630" rIns="93260" bIns="46630" numCol="1" spcCol="1270" anchor="t" anchorCtr="0">
              <a:spAutoFit/>
            </a:bodyPr>
            <a:lstStyle/>
            <a:p>
              <a:pPr algn="ctr" defTabSz="724734">
                <a:spcBef>
                  <a:spcPct val="0"/>
                </a:spcBef>
                <a:spcAft>
                  <a:spcPct val="35000"/>
                </a:spcAft>
                <a:defRPr/>
              </a:pPr>
              <a:r>
                <a:rPr lang="en-US" sz="1428" kern="0">
                  <a:solidFill>
                    <a:srgbClr val="0078D7"/>
                  </a:solidFill>
                  <a:latin typeface="Segoe UI Semibold" panose="020B0702040204020203" pitchFamily="34" charset="0"/>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a:xfrm>
            <a:off x="423400" y="215439"/>
            <a:ext cx="11563350" cy="773112"/>
          </a:xfrm>
        </p:spPr>
        <p:txBody>
          <a:bodyPr/>
          <a:lstStyle/>
          <a:p>
            <a:r>
              <a:rPr lang="en-US"/>
              <a:t>Data management solution for intelligence in the cloud</a:t>
            </a: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7953418" y="3117927"/>
            <a:ext cx="12953" cy="1412483"/>
          </a:xfrm>
          <a:prstGeom prst="bentConnector3">
            <a:avLst>
              <a:gd name="adj1" fmla="val 1800000"/>
            </a:avLst>
          </a:prstGeom>
          <a:ln w="19050">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592384" y="1647036"/>
            <a:ext cx="424481" cy="414374"/>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9050" cap="flat">
              <a:solidFill>
                <a:schemeClr val="tx1"/>
              </a:solidFill>
              <a:prstDash val="solid"/>
              <a:miter lim="800000"/>
              <a:headEnd/>
              <a:tailEnd/>
            </a:ln>
            <a:extLst/>
          </p:spPr>
          <p:txBody>
            <a:bodyPr vert="horz" wrap="square" lIns="73853" tIns="36927" rIns="73853" bIns="36927" numCol="1" anchor="t" anchorCtr="0" compatLnSpc="1">
              <a:prstTxWarp prst="textNoShape">
                <a:avLst/>
              </a:prstTxWarp>
            </a:bodyPr>
            <a:lstStyle/>
            <a:p>
              <a:pPr defTabSz="913873">
                <a:defRPr/>
              </a:pPr>
              <a:endParaRPr lang="en-US" sz="962" kern="0">
                <a:solidFill>
                  <a:srgbClr val="505050"/>
                </a:solidFill>
                <a:latin typeface="Segoe UI Semilight"/>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9050" cap="flat">
              <a:solidFill>
                <a:schemeClr val="tx1"/>
              </a:solidFill>
              <a:prstDash val="solid"/>
              <a:miter lim="800000"/>
              <a:headEnd/>
              <a:tailEnd/>
            </a:ln>
            <a:extLst/>
          </p:spPr>
          <p:txBody>
            <a:bodyPr vert="horz" wrap="square" lIns="73853" tIns="36927" rIns="73853" bIns="36927" numCol="1" anchor="t" anchorCtr="0" compatLnSpc="1">
              <a:prstTxWarp prst="textNoShape">
                <a:avLst/>
              </a:prstTxWarp>
            </a:bodyPr>
            <a:lstStyle/>
            <a:p>
              <a:pPr defTabSz="913873">
                <a:defRPr/>
              </a:pPr>
              <a:endParaRPr lang="en-US" sz="962" kern="0">
                <a:solidFill>
                  <a:srgbClr val="505050"/>
                </a:solidFill>
                <a:latin typeface="Segoe UI Semilight"/>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9050" cap="flat">
              <a:solidFill>
                <a:schemeClr val="tx1"/>
              </a:solidFill>
              <a:prstDash val="solid"/>
              <a:miter lim="800000"/>
              <a:headEnd/>
              <a:tailEnd/>
            </a:ln>
            <a:extLst/>
          </p:spPr>
          <p:txBody>
            <a:bodyPr vert="horz" wrap="square" lIns="73853" tIns="36927" rIns="73853" bIns="36927" numCol="1" anchor="t" anchorCtr="0" compatLnSpc="1">
              <a:prstTxWarp prst="textNoShape">
                <a:avLst/>
              </a:prstTxWarp>
            </a:bodyPr>
            <a:lstStyle/>
            <a:p>
              <a:pPr defTabSz="913873">
                <a:defRPr/>
              </a:pPr>
              <a:endParaRPr lang="en-US" sz="962" kern="0">
                <a:solidFill>
                  <a:srgbClr val="505050"/>
                </a:solidFill>
                <a:latin typeface="Segoe UI Semilight"/>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9050" cap="flat">
              <a:solidFill>
                <a:schemeClr val="tx1"/>
              </a:solidFill>
              <a:prstDash val="solid"/>
              <a:miter lim="800000"/>
              <a:headEnd/>
              <a:tailEnd/>
            </a:ln>
            <a:extLst/>
          </p:spPr>
          <p:txBody>
            <a:bodyPr vert="horz" wrap="square" lIns="73853" tIns="36927" rIns="73853" bIns="36927" numCol="1" anchor="t" anchorCtr="0" compatLnSpc="1">
              <a:prstTxWarp prst="textNoShape">
                <a:avLst/>
              </a:prstTxWarp>
            </a:bodyPr>
            <a:lstStyle/>
            <a:p>
              <a:pPr defTabSz="913873">
                <a:defRPr/>
              </a:pPr>
              <a:endParaRPr lang="en-US" sz="962" kern="0">
                <a:solidFill>
                  <a:srgbClr val="505050"/>
                </a:solidFill>
                <a:latin typeface="Segoe UI Semilight"/>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477502" y="2115816"/>
            <a:ext cx="788682" cy="430309"/>
          </a:xfrm>
          <a:prstGeom prst="rect">
            <a:avLst/>
          </a:prstGeom>
          <a:noFill/>
        </p:spPr>
        <p:txBody>
          <a:bodyPr wrap="square" lIns="93260" tIns="46630" rIns="93260" bIns="46630" rtlCol="0">
            <a:spAutoFit/>
          </a:bodyPr>
          <a:lstStyle/>
          <a:p>
            <a:pPr defTabSz="951156">
              <a:defRPr/>
            </a:pPr>
            <a:r>
              <a:rPr lang="en-US" sz="1071" kern="0">
                <a:latin typeface="Segoe UI Semibold" panose="020B0702040204020203" pitchFamily="34" charset="0"/>
                <a:cs typeface="Segoe UI Semibold" panose="020B0702040204020203" pitchFamily="34" charset="0"/>
              </a:rPr>
              <a:t>Business</a:t>
            </a:r>
            <a:br>
              <a:rPr lang="en-US" sz="1071" kern="0">
                <a:latin typeface="Segoe UI Semibold" panose="020B0702040204020203" pitchFamily="34" charset="0"/>
                <a:cs typeface="Segoe UI Semibold" panose="020B0702040204020203" pitchFamily="34" charset="0"/>
              </a:rPr>
            </a:br>
            <a:r>
              <a:rPr lang="en-US" sz="1071" kern="0">
                <a:latin typeface="Segoe UI Semibold" panose="020B0702040204020203" pitchFamily="34" charset="0"/>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2189845" y="2333315"/>
            <a:ext cx="235805" cy="236833"/>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a:solidFill>
                  <a:srgbClr val="505050"/>
                </a:solidFill>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a:solidFill>
                  <a:srgbClr val="505050"/>
                </a:solidFill>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a:solidFill>
                  <a:srgbClr val="505050"/>
                </a:solidFill>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a:solidFill>
                  <a:srgbClr val="505050"/>
                </a:solidFill>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a:solidFill>
                  <a:srgbClr val="505050"/>
                </a:solidFill>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8038426" y="4341379"/>
            <a:ext cx="342713" cy="336559"/>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4054302" y="3693110"/>
            <a:ext cx="314968" cy="280864"/>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6" y="3687836"/>
              <a:ext cx="693558" cy="708785"/>
              <a:chOff x="590955" y="3692672"/>
              <a:chExt cx="693558"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5" y="3692672"/>
                <a:ext cx="693558" cy="708785"/>
              </a:xfrm>
              <a:prstGeom prst="snip1Rect">
                <a:avLst>
                  <a:gd name="adj" fmla="val 28736"/>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510" b="1">
                    <a:solidFill>
                      <a:schemeClr val="tx1"/>
                    </a:solidFill>
                    <a:latin typeface="Segoe UI" panose="020B0502040204020203" pitchFamily="34" charset="0"/>
                    <a:ea typeface="Segoe UI Semibold" charset="0"/>
                    <a:cs typeface="Segoe UI" panose="020B0502040204020203" pitchFamily="34" charset="0"/>
                  </a:rPr>
                  <a:t>10</a:t>
                </a:r>
                <a:br>
                  <a:rPr lang="en-US" sz="510" b="1">
                    <a:solidFill>
                      <a:schemeClr val="tx1"/>
                    </a:solidFill>
                    <a:latin typeface="Segoe UI" panose="020B0502040204020203" pitchFamily="34" charset="0"/>
                    <a:ea typeface="Segoe UI Semibold" charset="0"/>
                    <a:cs typeface="Segoe UI" panose="020B0502040204020203" pitchFamily="34" charset="0"/>
                  </a:rPr>
                </a:br>
                <a:r>
                  <a:rPr lang="en-US" sz="510" b="1">
                    <a:solidFill>
                      <a:schemeClr val="tx1"/>
                    </a:solidFill>
                    <a:latin typeface="Segoe UI" panose="020B0502040204020203" pitchFamily="34" charset="0"/>
                    <a:ea typeface="Segoe UI Semibold" charset="0"/>
                    <a:cs typeface="Segoe UI" panose="020B0502040204020203" pitchFamily="34"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8021270" y="2996592"/>
            <a:ext cx="357983" cy="308555"/>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8091644" y="3668703"/>
            <a:ext cx="306759" cy="315380"/>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510" b="1">
                  <a:solidFill>
                    <a:schemeClr val="tx1"/>
                  </a:solidFill>
                  <a:latin typeface="Segoe UI" panose="020B0502040204020203" pitchFamily="34" charset="0"/>
                  <a:ea typeface="Segoe UI Semibold" charset="0"/>
                  <a:cs typeface="Segoe UI" panose="020B0502040204020203" pitchFamily="34"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836" b="1">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8066036" y="5149369"/>
            <a:ext cx="300559" cy="234006"/>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2061998" y="4750922"/>
            <a:ext cx="253741" cy="262273"/>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61" name="Rectangle 260"/>
          <p:cNvSpPr/>
          <p:nvPr/>
        </p:nvSpPr>
        <p:spPr>
          <a:xfrm>
            <a:off x="2294364" y="3681298"/>
            <a:ext cx="877724" cy="262241"/>
          </a:xfrm>
          <a:prstGeom prst="rect">
            <a:avLst/>
          </a:prstGeom>
        </p:spPr>
        <p:txBody>
          <a:bodyPr wrap="square">
            <a:spAutoFit/>
          </a:bodyPr>
          <a:lstStyle/>
          <a:p>
            <a:pPr defTabSz="932597">
              <a:defRPr/>
            </a:pPr>
            <a:r>
              <a:rPr lang="en-US" sz="1071" kern="0">
                <a:latin typeface="Segoe UI Semibold" panose="020B0702040204020203" pitchFamily="34" charset="0"/>
                <a:cs typeface="Segoe UI Semibold" panose="020B0702040204020203" pitchFamily="34" charset="0"/>
              </a:rPr>
              <a:t>Kafka</a:t>
            </a:r>
          </a:p>
        </p:txBody>
      </p:sp>
      <p:grpSp>
        <p:nvGrpSpPr>
          <p:cNvPr id="263" name="Group 262"/>
          <p:cNvGrpSpPr/>
          <p:nvPr/>
        </p:nvGrpSpPr>
        <p:grpSpPr>
          <a:xfrm>
            <a:off x="2132097" y="3657292"/>
            <a:ext cx="174798" cy="296946"/>
            <a:chOff x="10668000" y="1393825"/>
            <a:chExt cx="527050" cy="895350"/>
          </a:xfrm>
        </p:grpSpPr>
        <p:sp>
          <p:nvSpPr>
            <p:cNvPr id="265" name="Oval 264"/>
            <p:cNvSpPr/>
            <p:nvPr/>
          </p:nvSpPr>
          <p:spPr bwMode="auto">
            <a:xfrm>
              <a:off x="10690225" y="1393825"/>
              <a:ext cx="203200" cy="203200"/>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FD20CC5A-5915-4164-AE26-2E0C089CFE03}"/>
              </a:ext>
            </a:extLst>
          </p:cNvPr>
          <p:cNvGrpSpPr/>
          <p:nvPr/>
        </p:nvGrpSpPr>
        <p:grpSpPr>
          <a:xfrm>
            <a:off x="5838391" y="3677819"/>
            <a:ext cx="322020" cy="340530"/>
            <a:chOff x="5818113" y="2550840"/>
            <a:chExt cx="529278" cy="431824"/>
          </a:xfrm>
        </p:grpSpPr>
        <p:sp>
          <p:nvSpPr>
            <p:cNvPr id="275" name="Diamond 274">
              <a:extLst>
                <a:ext uri="{FF2B5EF4-FFF2-40B4-BE49-F238E27FC236}">
                  <a16:creationId xmlns:a16="http://schemas.microsoft.com/office/drawing/2014/main" id="{6B51155E-8AC6-49EE-B0FD-EAC8C5F92F75}"/>
                </a:ext>
              </a:extLst>
            </p:cNvPr>
            <p:cNvSpPr/>
            <p:nvPr/>
          </p:nvSpPr>
          <p:spPr bwMode="auto">
            <a:xfrm>
              <a:off x="5818113" y="2550840"/>
              <a:ext cx="529278" cy="274527"/>
            </a:xfrm>
            <a:prstGeom prst="diamond">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F7058D22-6808-4F02-A9BB-B89622490B09}"/>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85945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252"/>
                                        </p:tgtEl>
                                        <p:attrNameLst>
                                          <p:attrName>style.visibility</p:attrName>
                                        </p:attrNameLst>
                                      </p:cBhvr>
                                      <p:to>
                                        <p:strVal val="visible"/>
                                      </p:to>
                                    </p:set>
                                    <p:anim calcmode="lin" valueType="num">
                                      <p:cBhvr additive="base">
                                        <p:cTn id="7" dur="350" fill="hold"/>
                                        <p:tgtEl>
                                          <p:spTgt spid="252"/>
                                        </p:tgtEl>
                                        <p:attrNameLst>
                                          <p:attrName>ppt_x</p:attrName>
                                        </p:attrNameLst>
                                      </p:cBhvr>
                                      <p:tavLst>
                                        <p:tav tm="0">
                                          <p:val>
                                            <p:strVal val="0-#ppt_w/2"/>
                                          </p:val>
                                        </p:tav>
                                        <p:tav tm="100000">
                                          <p:val>
                                            <p:strVal val="#ppt_x"/>
                                          </p:val>
                                        </p:tav>
                                      </p:tavLst>
                                    </p:anim>
                                    <p:anim calcmode="lin" valueType="num">
                                      <p:cBhvr additive="base">
                                        <p:cTn id="8" dur="350" fill="hold"/>
                                        <p:tgtEl>
                                          <p:spTgt spid="25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250"/>
                                        <p:tgtEl>
                                          <p:spTgt spid="111"/>
                                        </p:tgtEl>
                                      </p:cBhvr>
                                    </p:animEffect>
                                  </p:childTnLst>
                                </p:cTn>
                              </p:par>
                              <p:par>
                                <p:cTn id="12" presetID="2" presetClass="entr" presetSubtype="4" decel="50000" fill="hold" grpId="0" nodeType="withEffect">
                                  <p:stCondLst>
                                    <p:cond delay="200"/>
                                  </p:stCondLst>
                                  <p:childTnLst>
                                    <p:set>
                                      <p:cBhvr>
                                        <p:cTn id="13" dur="1" fill="hold">
                                          <p:stCondLst>
                                            <p:cond delay="0"/>
                                          </p:stCondLst>
                                        </p:cTn>
                                        <p:tgtEl>
                                          <p:spTgt spid="262"/>
                                        </p:tgtEl>
                                        <p:attrNameLst>
                                          <p:attrName>style.visibility</p:attrName>
                                        </p:attrNameLst>
                                      </p:cBhvr>
                                      <p:to>
                                        <p:strVal val="visible"/>
                                      </p:to>
                                    </p:set>
                                    <p:anim calcmode="lin" valueType="num">
                                      <p:cBhvr additive="base">
                                        <p:cTn id="14" dur="350" fill="hold"/>
                                        <p:tgtEl>
                                          <p:spTgt spid="262"/>
                                        </p:tgtEl>
                                        <p:attrNameLst>
                                          <p:attrName>ppt_x</p:attrName>
                                        </p:attrNameLst>
                                      </p:cBhvr>
                                      <p:tavLst>
                                        <p:tav tm="0">
                                          <p:val>
                                            <p:strVal val="#ppt_x"/>
                                          </p:val>
                                        </p:tav>
                                        <p:tav tm="100000">
                                          <p:val>
                                            <p:strVal val="#ppt_x"/>
                                          </p:val>
                                        </p:tav>
                                      </p:tavLst>
                                    </p:anim>
                                    <p:anim calcmode="lin" valueType="num">
                                      <p:cBhvr additive="base">
                                        <p:cTn id="15" dur="350" fill="hold"/>
                                        <p:tgtEl>
                                          <p:spTgt spid="262"/>
                                        </p:tgtEl>
                                        <p:attrNameLst>
                                          <p:attrName>ppt_y</p:attrName>
                                        </p:attrNameLst>
                                      </p:cBhvr>
                                      <p:tavLst>
                                        <p:tav tm="0">
                                          <p:val>
                                            <p:strVal val="1+#ppt_h/2"/>
                                          </p:val>
                                        </p:tav>
                                        <p:tav tm="100000">
                                          <p:val>
                                            <p:strVal val="#ppt_y"/>
                                          </p:val>
                                        </p:tav>
                                      </p:tavLst>
                                    </p:anim>
                                  </p:childTnLst>
                                </p:cTn>
                              </p:par>
                              <p:par>
                                <p:cTn id="16" presetID="22" presetClass="entr" presetSubtype="8" fill="hold" nodeType="withEffect">
                                  <p:stCondLst>
                                    <p:cond delay="500"/>
                                  </p:stCondLst>
                                  <p:childTnLst>
                                    <p:set>
                                      <p:cBhvr>
                                        <p:cTn id="17" dur="1" fill="hold">
                                          <p:stCondLst>
                                            <p:cond delay="0"/>
                                          </p:stCondLst>
                                        </p:cTn>
                                        <p:tgtEl>
                                          <p:spTgt spid="115"/>
                                        </p:tgtEl>
                                        <p:attrNameLst>
                                          <p:attrName>style.visibility</p:attrName>
                                        </p:attrNameLst>
                                      </p:cBhvr>
                                      <p:to>
                                        <p:strVal val="visible"/>
                                      </p:to>
                                    </p:set>
                                    <p:animEffect transition="in" filter="wipe(left)">
                                      <p:cBhvr>
                                        <p:cTn id="18" dur="250"/>
                                        <p:tgtEl>
                                          <p:spTgt spid="115"/>
                                        </p:tgtEl>
                                      </p:cBhvr>
                                    </p:animEffect>
                                  </p:childTnLst>
                                </p:cTn>
                              </p:par>
                              <p:par>
                                <p:cTn id="19" presetID="2" presetClass="entr" presetSubtype="4" decel="50000" fill="hold" grpId="0" nodeType="withEffect">
                                  <p:stCondLst>
                                    <p:cond delay="600"/>
                                  </p:stCondLst>
                                  <p:childTnLst>
                                    <p:set>
                                      <p:cBhvr>
                                        <p:cTn id="20" dur="1" fill="hold">
                                          <p:stCondLst>
                                            <p:cond delay="0"/>
                                          </p:stCondLst>
                                        </p:cTn>
                                        <p:tgtEl>
                                          <p:spTgt spid="264"/>
                                        </p:tgtEl>
                                        <p:attrNameLst>
                                          <p:attrName>style.visibility</p:attrName>
                                        </p:attrNameLst>
                                      </p:cBhvr>
                                      <p:to>
                                        <p:strVal val="visible"/>
                                      </p:to>
                                    </p:set>
                                    <p:anim calcmode="lin" valueType="num">
                                      <p:cBhvr additive="base">
                                        <p:cTn id="21" dur="350" fill="hold"/>
                                        <p:tgtEl>
                                          <p:spTgt spid="264"/>
                                        </p:tgtEl>
                                        <p:attrNameLst>
                                          <p:attrName>ppt_x</p:attrName>
                                        </p:attrNameLst>
                                      </p:cBhvr>
                                      <p:tavLst>
                                        <p:tav tm="0">
                                          <p:val>
                                            <p:strVal val="#ppt_x"/>
                                          </p:val>
                                        </p:tav>
                                        <p:tav tm="100000">
                                          <p:val>
                                            <p:strVal val="#ppt_x"/>
                                          </p:val>
                                        </p:tav>
                                      </p:tavLst>
                                    </p:anim>
                                    <p:anim calcmode="lin" valueType="num">
                                      <p:cBhvr additive="base">
                                        <p:cTn id="22" dur="350" fill="hold"/>
                                        <p:tgtEl>
                                          <p:spTgt spid="2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p:bldP spid="262" grpId="0"/>
      <p:bldP spid="2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1DFFF-8C58-4E93-94A9-B8144B1449EC}"/>
              </a:ext>
            </a:extLst>
          </p:cNvPr>
          <p:cNvPicPr>
            <a:picLocks noChangeAspect="1"/>
          </p:cNvPicPr>
          <p:nvPr/>
        </p:nvPicPr>
        <p:blipFill rotWithShape="1">
          <a:blip r:embed="rId3"/>
          <a:srcRect l="20200"/>
          <a:stretch/>
        </p:blipFill>
        <p:spPr>
          <a:xfrm>
            <a:off x="6332538" y="0"/>
            <a:ext cx="6103937" cy="6994525"/>
          </a:xfrm>
          <a:prstGeom prst="rect">
            <a:avLst/>
          </a:prstGeom>
        </p:spPr>
      </p:pic>
      <p:pic>
        <p:nvPicPr>
          <p:cNvPr id="8" name="Picture 2" descr="http://logok.org/wp-content/uploads/2014/03/BMW-logo.png">
            <a:extLst>
              <a:ext uri="{FF2B5EF4-FFF2-40B4-BE49-F238E27FC236}">
                <a16:creationId xmlns:a16="http://schemas.microsoft.com/office/drawing/2014/main" id="{A9FA5AA0-B55A-425D-A0AF-E9C1DCE94D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91" t="20831" r="28504" b="18222"/>
          <a:stretch/>
        </p:blipFill>
        <p:spPr bwMode="auto">
          <a:xfrm>
            <a:off x="422275" y="431800"/>
            <a:ext cx="974725" cy="10288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6A3C2B7-E52A-F44D-A99E-4696CAF9B39E}"/>
              </a:ext>
            </a:extLst>
          </p:cNvPr>
          <p:cNvSpPr/>
          <p:nvPr/>
        </p:nvSpPr>
        <p:spPr>
          <a:xfrm>
            <a:off x="351839" y="1687959"/>
            <a:ext cx="4804951" cy="2782300"/>
          </a:xfrm>
          <a:prstGeom prst="rect">
            <a:avLst/>
          </a:prstGeom>
        </p:spPr>
        <p:txBody>
          <a:bodyPr wrap="square">
            <a:spAutoFit/>
          </a:bodyPr>
          <a:lstStyle/>
          <a:p>
            <a:pPr defTabSz="932597">
              <a:defRPr/>
            </a:pPr>
            <a:endParaRPr lang="en-US" sz="1400" spc="102">
              <a:solidFill>
                <a:srgbClr val="D2D2D2">
                  <a:lumMod val="10000"/>
                </a:srgbClr>
              </a:solidFill>
              <a:latin typeface="Segoe UI Semilight" charset="0"/>
              <a:ea typeface="Segoe UI Semilight" charset="0"/>
              <a:cs typeface="Segoe UI Semilight" charset="0"/>
            </a:endParaRPr>
          </a:p>
          <a:p>
            <a:pPr defTabSz="932597">
              <a:lnSpc>
                <a:spcPct val="90000"/>
              </a:lnSpc>
              <a:spcBef>
                <a:spcPts val="600"/>
              </a:spcBef>
              <a:defRPr/>
            </a:pPr>
            <a:r>
              <a:rPr lang="en-US">
                <a:solidFill>
                  <a:schemeClr val="tx2"/>
                </a:solidFill>
                <a:latin typeface="+mj-lt"/>
                <a:cs typeface="Segoe UI" panose="020B0502040204020203" pitchFamily="34" charset="0"/>
              </a:rPr>
              <a:t>Customer need</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Create an intelligent, highly personalized world of digital services that integrate the vehicle seamlessly into the life of the customer and are available 24/7, inside or outside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of the car</a:t>
            </a:r>
            <a:br>
              <a:rPr lang="en-US" sz="1400">
                <a:latin typeface="Segoe UI" panose="020B0502040204020203" pitchFamily="34" charset="0"/>
                <a:cs typeface="Segoe UI" panose="020B0502040204020203" pitchFamily="34" charset="0"/>
              </a:rPr>
            </a:br>
            <a:br>
              <a:rPr lang="en-US" sz="1400">
                <a:latin typeface="Segoe UI" panose="020B0502040204020203" pitchFamily="34" charset="0"/>
                <a:cs typeface="Segoe UI" panose="020B0502040204020203" pitchFamily="34" charset="0"/>
              </a:rPr>
            </a:br>
            <a:r>
              <a:rPr lang="en-US">
                <a:solidFill>
                  <a:schemeClr val="tx2"/>
                </a:solidFill>
                <a:latin typeface="+mj-lt"/>
                <a:cs typeface="Segoe UI" panose="020B0502040204020203" pitchFamily="34" charset="0"/>
              </a:rPr>
              <a:t>Impact</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BMW created the Open Mobility Cloud, an intelligent, continuously learning platform based on Azure that melds environment, context and services to address customers’ individual mobility needs</a:t>
            </a:r>
          </a:p>
        </p:txBody>
      </p:sp>
    </p:spTree>
    <p:extLst>
      <p:ext uri="{BB962C8B-B14F-4D97-AF65-F5344CB8AC3E}">
        <p14:creationId xmlns:p14="http://schemas.microsoft.com/office/powerpoint/2010/main" val="1152547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screen">
            <a:extLst>
              <a:ext uri="{28A0092B-C50C-407E-A947-70E740481C1C}">
                <a14:useLocalDpi xmlns:a14="http://schemas.microsoft.com/office/drawing/2010/main" val="0"/>
              </a:ext>
            </a:extLst>
          </a:blip>
          <a:srcRect l="54967" t="5795" r="772" b="4035"/>
          <a:stretch/>
        </p:blipFill>
        <p:spPr>
          <a:xfrm>
            <a:off x="6332537" y="0"/>
            <a:ext cx="6103937" cy="6994525"/>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84304"/>
          <a:stretch/>
        </p:blipFill>
        <p:spPr>
          <a:xfrm>
            <a:off x="418466" y="414644"/>
            <a:ext cx="694371" cy="1041608"/>
          </a:xfrm>
          <a:prstGeom prst="rect">
            <a:avLst/>
          </a:prstGeom>
        </p:spPr>
      </p:pic>
      <p:pic>
        <p:nvPicPr>
          <p:cNvPr id="11" name="Picture 10"/>
          <p:cNvPicPr>
            <a:picLocks noChangeAspect="1"/>
          </p:cNvPicPr>
          <p:nvPr/>
        </p:nvPicPr>
        <p:blipFill rotWithShape="1">
          <a:blip r:embed="rId5">
            <a:biLevel thresh="7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5696"/>
          <a:stretch/>
        </p:blipFill>
        <p:spPr>
          <a:xfrm>
            <a:off x="1112837" y="903554"/>
            <a:ext cx="2570163" cy="717798"/>
          </a:xfrm>
          <a:prstGeom prst="rect">
            <a:avLst/>
          </a:prstGeom>
        </p:spPr>
      </p:pic>
      <p:sp>
        <p:nvSpPr>
          <p:cNvPr id="7" name="Rectangle 6">
            <a:extLst>
              <a:ext uri="{FF2B5EF4-FFF2-40B4-BE49-F238E27FC236}">
                <a16:creationId xmlns:a16="http://schemas.microsoft.com/office/drawing/2014/main" id="{E0074D05-9F2C-E34F-8D1E-2E8442C94C26}"/>
              </a:ext>
            </a:extLst>
          </p:cNvPr>
          <p:cNvSpPr/>
          <p:nvPr/>
        </p:nvSpPr>
        <p:spPr>
          <a:xfrm>
            <a:off x="351839" y="1687959"/>
            <a:ext cx="3788361" cy="3130088"/>
          </a:xfrm>
          <a:prstGeom prst="rect">
            <a:avLst/>
          </a:prstGeom>
        </p:spPr>
        <p:txBody>
          <a:bodyPr wrap="square">
            <a:spAutoFit/>
          </a:bodyPr>
          <a:lstStyle/>
          <a:p>
            <a:pPr defTabSz="932597">
              <a:defRPr/>
            </a:pPr>
            <a:endParaRPr lang="en-US" sz="1400" spc="102">
              <a:solidFill>
                <a:srgbClr val="D2D2D2">
                  <a:lumMod val="10000"/>
                </a:srgbClr>
              </a:solidFill>
              <a:latin typeface="Segoe UI Semilight" charset="0"/>
              <a:ea typeface="Segoe UI Semilight" charset="0"/>
              <a:cs typeface="Segoe UI Semilight" charset="0"/>
            </a:endParaRPr>
          </a:p>
          <a:p>
            <a:pPr defTabSz="932597">
              <a:lnSpc>
                <a:spcPct val="90000"/>
              </a:lnSpc>
              <a:spcBef>
                <a:spcPts val="600"/>
              </a:spcBef>
              <a:defRPr/>
            </a:pPr>
            <a:r>
              <a:rPr lang="en-US">
                <a:solidFill>
                  <a:schemeClr val="tx2"/>
                </a:solidFill>
                <a:latin typeface="+mj-lt"/>
                <a:cs typeface="Segoe UI" panose="020B0502040204020203" pitchFamily="34" charset="0"/>
              </a:rPr>
              <a:t>Customer need</a:t>
            </a:r>
          </a:p>
          <a:p>
            <a:pPr lvl="0" defTabSz="914367">
              <a:lnSpc>
                <a:spcPct val="90000"/>
              </a:lnSpc>
              <a:spcBef>
                <a:spcPts val="600"/>
              </a:spcBef>
              <a:defRPr/>
            </a:pPr>
            <a:r>
              <a:rPr lang="en-US" sz="1400">
                <a:latin typeface="Segoe UI" panose="020B0502040204020203" pitchFamily="34" charset="0"/>
                <a:cs typeface="Segoe UI" panose="020B0502040204020203" pitchFamily="34" charset="0"/>
              </a:rPr>
              <a:t>Collect and aggregate data from aircraft engines at an unprecedented scale</a:t>
            </a:r>
          </a:p>
          <a:p>
            <a:pPr lvl="0" defTabSz="914367">
              <a:lnSpc>
                <a:spcPct val="90000"/>
              </a:lnSpc>
              <a:spcBef>
                <a:spcPts val="600"/>
              </a:spcBef>
              <a:defRPr/>
            </a:pPr>
            <a:r>
              <a:rPr lang="en-US" sz="1400">
                <a:latin typeface="Segoe UI" panose="020B0502040204020203" pitchFamily="34" charset="0"/>
                <a:cs typeface="Segoe UI" panose="020B0502040204020203" pitchFamily="34" charset="0"/>
              </a:rPr>
              <a:t>Analyze massive datasets and perform data modeling at scale to accurately detect operational anomalies and help customers plan engine maintenance and repairs</a:t>
            </a:r>
            <a:br>
              <a:rPr lang="en-US" sz="1400">
                <a:latin typeface="Segoe UI" panose="020B0502040204020203" pitchFamily="34" charset="0"/>
                <a:cs typeface="Segoe UI" panose="020B0502040204020203" pitchFamily="34" charset="0"/>
              </a:rPr>
            </a:br>
            <a:br>
              <a:rPr lang="en-US" sz="1400">
                <a:latin typeface="Segoe UI" panose="020B0502040204020203" pitchFamily="34" charset="0"/>
                <a:cs typeface="Segoe UI" panose="020B0502040204020203" pitchFamily="34" charset="0"/>
              </a:rPr>
            </a:br>
            <a:r>
              <a:rPr lang="en-US">
                <a:solidFill>
                  <a:schemeClr val="tx2"/>
                </a:solidFill>
                <a:latin typeface="+mj-lt"/>
                <a:cs typeface="Segoe UI" panose="020B0502040204020203" pitchFamily="34" charset="0"/>
              </a:rPr>
              <a:t>Impact</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Massive cost savings across the lifetime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of an aircraft engine</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Innovative insights into aircraft management</a:t>
            </a:r>
          </a:p>
        </p:txBody>
      </p:sp>
    </p:spTree>
    <p:extLst>
      <p:ext uri="{BB962C8B-B14F-4D97-AF65-F5344CB8AC3E}">
        <p14:creationId xmlns:p14="http://schemas.microsoft.com/office/powerpoint/2010/main" val="26944988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2DD8BA-020A-4EC6-8266-D515EAA4F908}"/>
              </a:ext>
            </a:extLst>
          </p:cNvPr>
          <p:cNvPicPr>
            <a:picLocks noChangeAspect="1"/>
          </p:cNvPicPr>
          <p:nvPr/>
        </p:nvPicPr>
        <p:blipFill rotWithShape="1">
          <a:blip r:embed="rId3"/>
          <a:srcRect l="1408" t="-326" r="26411" b="1510"/>
          <a:stretch/>
        </p:blipFill>
        <p:spPr>
          <a:xfrm>
            <a:off x="6332537" y="-23178"/>
            <a:ext cx="6629399" cy="7017703"/>
          </a:xfrm>
          <a:prstGeom prst="rect">
            <a:avLst/>
          </a:prstGeom>
        </p:spPr>
      </p:pic>
      <p:sp>
        <p:nvSpPr>
          <p:cNvPr id="9" name="Text Placeholder 2">
            <a:extLst>
              <a:ext uri="{FF2B5EF4-FFF2-40B4-BE49-F238E27FC236}">
                <a16:creationId xmlns:a16="http://schemas.microsoft.com/office/drawing/2014/main" id="{3763E211-4D25-43E7-A182-974F7F642820}"/>
              </a:ext>
            </a:extLst>
          </p:cNvPr>
          <p:cNvSpPr txBox="1">
            <a:spLocks/>
          </p:cNvSpPr>
          <p:nvPr/>
        </p:nvSpPr>
        <p:spPr>
          <a:xfrm>
            <a:off x="-22302" y="746943"/>
            <a:ext cx="6522156" cy="1282329"/>
          </a:xfrm>
          <a:prstGeom prst="rect">
            <a:avLst/>
          </a:prstGeom>
        </p:spPr>
        <p:txBody>
          <a:bodyPr vert="horz" lIns="466302" tIns="401019" rIns="93260" bIns="93260" rtlCol="0">
            <a:noAutofit/>
          </a:bodyPr>
          <a:lstStyle>
            <a:lvl1pPr marL="0" indent="0" algn="l" defTabSz="914400" rtl="0" eaLnBrk="1" latinLnBrk="0" hangingPunct="1">
              <a:lnSpc>
                <a:spcPct val="110000"/>
              </a:lnSpc>
              <a:spcBef>
                <a:spcPts val="1000"/>
              </a:spcBef>
              <a:spcAft>
                <a:spcPts val="600"/>
              </a:spcAft>
              <a:buFont typeface="Arial" panose="020B0604020202020204" pitchFamily="34" charset="0"/>
              <a:buNone/>
              <a:defRPr sz="4400" kern="1200">
                <a:solidFill>
                  <a:schemeClr val="accent3"/>
                </a:solidFill>
                <a:latin typeface="+mj-lt"/>
                <a:ea typeface="+mn-ea"/>
                <a:cs typeface="+mn-cs"/>
              </a:defRPr>
            </a:lvl1pPr>
            <a:lvl2pPr marL="685800" indent="-228600" algn="l" defTabSz="914400" rtl="0" eaLnBrk="1" latinLnBrk="0" hangingPunct="1">
              <a:lnSpc>
                <a:spcPct val="110000"/>
              </a:lnSpc>
              <a:spcBef>
                <a:spcPts val="500"/>
              </a:spcBef>
              <a:spcAft>
                <a:spcPts val="600"/>
              </a:spcAft>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110000"/>
              </a:lnSpc>
              <a:spcBef>
                <a:spcPts val="500"/>
              </a:spcBef>
              <a:spcAft>
                <a:spcPts val="6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a:solidFill>
                  <a:schemeClr val="tx1"/>
                </a:solidFill>
                <a:ea typeface="Segoe UI Semilight" charset="0"/>
                <a:cs typeface="Segoe UI Semilight" charset="0"/>
              </a:rPr>
              <a:t>Serving 55K customers with 100 staff</a:t>
            </a:r>
          </a:p>
        </p:txBody>
      </p:sp>
      <p:pic>
        <p:nvPicPr>
          <p:cNvPr id="4" name="Picture 3">
            <a:extLst>
              <a:ext uri="{FF2B5EF4-FFF2-40B4-BE49-F238E27FC236}">
                <a16:creationId xmlns:a16="http://schemas.microsoft.com/office/drawing/2014/main" id="{84382FAA-4DFC-447F-8F84-58D8FDE2BAC6}"/>
              </a:ext>
            </a:extLst>
          </p:cNvPr>
          <p:cNvPicPr>
            <a:picLocks noChangeAspect="1"/>
          </p:cNvPicPr>
          <p:nvPr/>
        </p:nvPicPr>
        <p:blipFill>
          <a:blip r:embed="rId4"/>
          <a:stretch>
            <a:fillRect/>
          </a:stretch>
        </p:blipFill>
        <p:spPr>
          <a:xfrm>
            <a:off x="440731" y="444500"/>
            <a:ext cx="2475897" cy="426470"/>
          </a:xfrm>
          <a:prstGeom prst="rect">
            <a:avLst/>
          </a:prstGeom>
        </p:spPr>
      </p:pic>
      <p:sp>
        <p:nvSpPr>
          <p:cNvPr id="6" name="Rectangle 5">
            <a:extLst>
              <a:ext uri="{FF2B5EF4-FFF2-40B4-BE49-F238E27FC236}">
                <a16:creationId xmlns:a16="http://schemas.microsoft.com/office/drawing/2014/main" id="{107FB2A6-7701-D44C-B2B0-5786D3043E26}"/>
              </a:ext>
            </a:extLst>
          </p:cNvPr>
          <p:cNvSpPr/>
          <p:nvPr/>
        </p:nvSpPr>
        <p:spPr>
          <a:xfrm>
            <a:off x="351839" y="1687959"/>
            <a:ext cx="3788361" cy="3130088"/>
          </a:xfrm>
          <a:prstGeom prst="rect">
            <a:avLst/>
          </a:prstGeom>
        </p:spPr>
        <p:txBody>
          <a:bodyPr wrap="square">
            <a:spAutoFit/>
          </a:bodyPr>
          <a:lstStyle/>
          <a:p>
            <a:pPr defTabSz="932597">
              <a:defRPr/>
            </a:pPr>
            <a:endParaRPr lang="en-US" sz="1400" spc="102">
              <a:solidFill>
                <a:srgbClr val="D2D2D2">
                  <a:lumMod val="10000"/>
                </a:srgbClr>
              </a:solidFill>
              <a:latin typeface="Segoe UI Semilight" charset="0"/>
              <a:ea typeface="Segoe UI Semilight" charset="0"/>
              <a:cs typeface="Segoe UI Semilight" charset="0"/>
            </a:endParaRPr>
          </a:p>
          <a:p>
            <a:pPr defTabSz="932597">
              <a:lnSpc>
                <a:spcPct val="90000"/>
              </a:lnSpc>
              <a:spcBef>
                <a:spcPts val="600"/>
              </a:spcBef>
              <a:defRPr/>
            </a:pPr>
            <a:r>
              <a:rPr lang="en-US">
                <a:solidFill>
                  <a:schemeClr val="tx2"/>
                </a:solidFill>
                <a:latin typeface="+mj-lt"/>
                <a:cs typeface="Segoe UI" panose="020B0502040204020203" pitchFamily="34" charset="0"/>
              </a:rPr>
              <a:t>Scenario</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Dutch SW provider needed to replace desktop SW delivery model to innovate faster and meet customer needs </a:t>
            </a:r>
            <a:br>
              <a:rPr lang="en-US" sz="1400">
                <a:latin typeface="Segoe UI" panose="020B0502040204020203" pitchFamily="34" charset="0"/>
                <a:cs typeface="Segoe UI" panose="020B0502040204020203" pitchFamily="34" charset="0"/>
              </a:rPr>
            </a:br>
            <a:br>
              <a:rPr lang="en-US" sz="1400">
                <a:latin typeface="Segoe UI" panose="020B0502040204020203" pitchFamily="34" charset="0"/>
                <a:cs typeface="Segoe UI" panose="020B0502040204020203" pitchFamily="34" charset="0"/>
              </a:rPr>
            </a:br>
            <a:r>
              <a:rPr lang="en-US">
                <a:solidFill>
                  <a:schemeClr val="tx2"/>
                </a:solidFill>
                <a:latin typeface="+mj-lt"/>
                <a:cs typeface="Segoe UI" panose="020B0502040204020203" pitchFamily="34" charset="0"/>
              </a:rPr>
              <a:t>Solution</a:t>
            </a:r>
          </a:p>
          <a:p>
            <a:pPr defTabSz="914367">
              <a:lnSpc>
                <a:spcPct val="90000"/>
              </a:lnSpc>
              <a:spcBef>
                <a:spcPts val="600"/>
              </a:spcBef>
              <a:defRPr/>
            </a:pPr>
            <a:r>
              <a:rPr lang="en-US" sz="1400">
                <a:latin typeface="+mj-lt"/>
                <a:cs typeface="Segoe UI" panose="020B0502040204020203" pitchFamily="34" charset="0"/>
              </a:rPr>
              <a:t>Better customer experience </a:t>
            </a:r>
            <a:r>
              <a:rPr lang="en-US" sz="1400">
                <a:latin typeface="Segoe UI" panose="020B0502040204020203" pitchFamily="34" charset="0"/>
                <a:cs typeface="Segoe UI" panose="020B0502040204020203" pitchFamily="34" charset="0"/>
              </a:rPr>
              <a:t>through frequent product updates and SaaS model that scales on demand </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Automated management </a:t>
            </a:r>
            <a:r>
              <a:rPr lang="en-US" sz="1400">
                <a:latin typeface="+mj-lt"/>
                <a:cs typeface="Segoe UI" panose="020B0502040204020203" pitchFamily="34" charset="0"/>
              </a:rPr>
              <a:t>reduced overhead </a:t>
            </a:r>
            <a:r>
              <a:rPr lang="en-US" sz="1400">
                <a:latin typeface="Segoe UI" panose="020B0502040204020203" pitchFamily="34" charset="0"/>
                <a:cs typeface="Segoe UI" panose="020B0502040204020203" pitchFamily="34" charset="0"/>
              </a:rPr>
              <a:t>and provisions performance with scale </a:t>
            </a:r>
          </a:p>
          <a:p>
            <a:pPr defTabSz="914367">
              <a:lnSpc>
                <a:spcPct val="90000"/>
              </a:lnSpc>
              <a:spcBef>
                <a:spcPts val="600"/>
              </a:spcBef>
              <a:defRPr/>
            </a:pPr>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78081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31341"/>
          <a:stretch/>
        </p:blipFill>
        <p:spPr>
          <a:xfrm>
            <a:off x="6332537" y="0"/>
            <a:ext cx="6103937" cy="6994525"/>
          </a:xfrm>
          <a:prstGeom prst="rect">
            <a:avLst/>
          </a:prstGeom>
        </p:spPr>
      </p:pic>
      <p:pic>
        <p:nvPicPr>
          <p:cNvPr id="11" name="Picture 10">
            <a:extLst>
              <a:ext uri="{FF2B5EF4-FFF2-40B4-BE49-F238E27FC236}">
                <a16:creationId xmlns:a16="http://schemas.microsoft.com/office/drawing/2014/main" id="{338A7762-C348-486D-9AF3-4AE415DC3E9E}"/>
              </a:ext>
            </a:extLst>
          </p:cNvPr>
          <p:cNvPicPr>
            <a:picLocks noChangeAspect="1"/>
          </p:cNvPicPr>
          <p:nvPr/>
        </p:nvPicPr>
        <p:blipFill>
          <a:blip r:embed="rId4"/>
          <a:stretch>
            <a:fillRect/>
          </a:stretch>
        </p:blipFill>
        <p:spPr>
          <a:xfrm>
            <a:off x="378027" y="381426"/>
            <a:ext cx="2484437" cy="554777"/>
          </a:xfrm>
          <a:prstGeom prst="rect">
            <a:avLst/>
          </a:prstGeom>
        </p:spPr>
      </p:pic>
      <p:sp>
        <p:nvSpPr>
          <p:cNvPr id="6" name="Rectangle 5">
            <a:extLst>
              <a:ext uri="{FF2B5EF4-FFF2-40B4-BE49-F238E27FC236}">
                <a16:creationId xmlns:a16="http://schemas.microsoft.com/office/drawing/2014/main" id="{D15B5481-47BB-404E-B854-4BD1222A9F58}"/>
              </a:ext>
            </a:extLst>
          </p:cNvPr>
          <p:cNvSpPr/>
          <p:nvPr/>
        </p:nvSpPr>
        <p:spPr>
          <a:xfrm>
            <a:off x="351840" y="1687959"/>
            <a:ext cx="3684902" cy="3323987"/>
          </a:xfrm>
          <a:prstGeom prst="rect">
            <a:avLst/>
          </a:prstGeom>
        </p:spPr>
        <p:txBody>
          <a:bodyPr wrap="square">
            <a:spAutoFit/>
          </a:bodyPr>
          <a:lstStyle/>
          <a:p>
            <a:pPr defTabSz="932597">
              <a:defRPr/>
            </a:pPr>
            <a:endParaRPr lang="en-US" sz="1400" spc="102">
              <a:solidFill>
                <a:srgbClr val="D2D2D2">
                  <a:lumMod val="10000"/>
                </a:srgbClr>
              </a:solidFill>
              <a:latin typeface="Segoe UI Semilight" charset="0"/>
              <a:ea typeface="Segoe UI Semilight" charset="0"/>
              <a:cs typeface="Segoe UI Semilight" charset="0"/>
            </a:endParaRPr>
          </a:p>
          <a:p>
            <a:pPr defTabSz="932597">
              <a:lnSpc>
                <a:spcPct val="90000"/>
              </a:lnSpc>
              <a:spcBef>
                <a:spcPts val="600"/>
              </a:spcBef>
              <a:defRPr/>
            </a:pPr>
            <a:r>
              <a:rPr lang="en-US">
                <a:solidFill>
                  <a:schemeClr val="tx2"/>
                </a:solidFill>
                <a:latin typeface="+mj-lt"/>
                <a:cs typeface="Segoe UI" panose="020B0502040204020203" pitchFamily="34" charset="0"/>
              </a:rPr>
              <a:t>Customer need</a:t>
            </a:r>
          </a:p>
          <a:p>
            <a:pPr lvl="0" defTabSz="914367">
              <a:lnSpc>
                <a:spcPct val="90000"/>
              </a:lnSpc>
              <a:spcBef>
                <a:spcPts val="600"/>
              </a:spcBef>
              <a:defRPr/>
            </a:pPr>
            <a:r>
              <a:rPr lang="en-US" sz="1400">
                <a:latin typeface="Segoe UI" panose="020B0502040204020203" pitchFamily="34" charset="0"/>
                <a:cs typeface="Segoe UI" panose="020B0502040204020203" pitchFamily="34" charset="0"/>
              </a:rPr>
              <a:t>An enhanced digital presence to better connect with customers across multiple digital touch points.</a:t>
            </a:r>
          </a:p>
          <a:p>
            <a:pPr lvl="0" defTabSz="914367">
              <a:lnSpc>
                <a:spcPct val="90000"/>
              </a:lnSpc>
              <a:spcBef>
                <a:spcPts val="600"/>
              </a:spcBef>
              <a:defRPr/>
            </a:pPr>
            <a:r>
              <a:rPr lang="en-US" sz="1400">
                <a:latin typeface="Segoe UI" panose="020B0502040204020203" pitchFamily="34" charset="0"/>
                <a:cs typeface="Segoe UI" panose="020B0502040204020203" pitchFamily="34" charset="0"/>
              </a:rPr>
              <a:t>Engaging customers more personally</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and dynamically across devices</a:t>
            </a:r>
            <a:br>
              <a:rPr lang="en-US" sz="1400">
                <a:latin typeface="Segoe UI" panose="020B0502040204020203" pitchFamily="34" charset="0"/>
                <a:cs typeface="Segoe UI" panose="020B0502040204020203" pitchFamily="34" charset="0"/>
              </a:rPr>
            </a:br>
            <a:br>
              <a:rPr lang="en-US" sz="1400">
                <a:latin typeface="Segoe UI" panose="020B0502040204020203" pitchFamily="34" charset="0"/>
                <a:cs typeface="Segoe UI" panose="020B0502040204020203" pitchFamily="34" charset="0"/>
              </a:rPr>
            </a:br>
            <a:r>
              <a:rPr lang="en-US">
                <a:solidFill>
                  <a:schemeClr val="tx2"/>
                </a:solidFill>
                <a:latin typeface="+mj-lt"/>
                <a:cs typeface="Segoe UI" panose="020B0502040204020203" pitchFamily="34" charset="0"/>
              </a:rPr>
              <a:t>Impact</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Optimized customer experience with 24/7 availability across devices and apps</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Continuous innovation with a DevOps development methodology and cloud application development platform</a:t>
            </a:r>
          </a:p>
        </p:txBody>
      </p:sp>
    </p:spTree>
    <p:extLst>
      <p:ext uri="{BB962C8B-B14F-4D97-AF65-F5344CB8AC3E}">
        <p14:creationId xmlns:p14="http://schemas.microsoft.com/office/powerpoint/2010/main" val="39100769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C01825-4699-4175-B462-F9DAC42865EA}"/>
              </a:ext>
            </a:extLst>
          </p:cNvPr>
          <p:cNvPicPr>
            <a:picLocks noChangeAspect="1"/>
          </p:cNvPicPr>
          <p:nvPr/>
        </p:nvPicPr>
        <p:blipFill rotWithShape="1">
          <a:blip r:embed="rId3"/>
          <a:srcRect l="15327" t="22868" b="1019"/>
          <a:stretch/>
        </p:blipFill>
        <p:spPr>
          <a:xfrm>
            <a:off x="6332537" y="0"/>
            <a:ext cx="6103937" cy="6994525"/>
          </a:xfrm>
          <a:prstGeom prst="rect">
            <a:avLst/>
          </a:prstGeom>
        </p:spPr>
      </p:pic>
      <p:pic>
        <p:nvPicPr>
          <p:cNvPr id="8" name="Picture 2" descr="http://3.bp.blogspot.com/-W36PIvjDVMI/UZ4NFuxqmKI/AAAAAAAAAHE/Vw2WpgICb-c/s1600/ThyssenKrupp_logo.jpg">
            <a:extLst>
              <a:ext uri="{FF2B5EF4-FFF2-40B4-BE49-F238E27FC236}">
                <a16:creationId xmlns:a16="http://schemas.microsoft.com/office/drawing/2014/main" id="{F823D5F2-4655-40F0-8782-78389DCBF26E}"/>
              </a:ext>
            </a:extLst>
          </p:cNvPr>
          <p:cNvPicPr>
            <a:picLocks noChangeAspect="1" noChangeArrowheads="1"/>
          </p:cNvPicPr>
          <p:nvPr/>
        </p:nvPicPr>
        <p:blipFill rotWithShape="1">
          <a:blip r:embed="rId4" cstate="print">
            <a:clrChange>
              <a:clrFrom>
                <a:srgbClr val="FDFDFD"/>
              </a:clrFrom>
              <a:clrTo>
                <a:srgbClr val="FDFDFD">
                  <a:alpha val="0"/>
                </a:srgbClr>
              </a:clrTo>
            </a:clrChange>
            <a:extLst>
              <a:ext uri="{28A0092B-C50C-407E-A947-70E740481C1C}">
                <a14:useLocalDpi xmlns:a14="http://schemas.microsoft.com/office/drawing/2010/main"/>
              </a:ext>
            </a:extLst>
          </a:blip>
          <a:srcRect l="2867"/>
          <a:stretch/>
        </p:blipFill>
        <p:spPr bwMode="auto">
          <a:xfrm>
            <a:off x="436331" y="239252"/>
            <a:ext cx="3267154" cy="8029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C07D35-3913-B946-A541-7F0C98DD3DBC}"/>
              </a:ext>
            </a:extLst>
          </p:cNvPr>
          <p:cNvSpPr/>
          <p:nvPr/>
        </p:nvSpPr>
        <p:spPr>
          <a:xfrm>
            <a:off x="351839" y="1687959"/>
            <a:ext cx="3788361" cy="3400931"/>
          </a:xfrm>
          <a:prstGeom prst="rect">
            <a:avLst/>
          </a:prstGeom>
        </p:spPr>
        <p:txBody>
          <a:bodyPr wrap="square">
            <a:spAutoFit/>
          </a:bodyPr>
          <a:lstStyle/>
          <a:p>
            <a:pPr defTabSz="932597">
              <a:defRPr/>
            </a:pPr>
            <a:endParaRPr lang="en-US" sz="1400" spc="102">
              <a:solidFill>
                <a:srgbClr val="D2D2D2">
                  <a:lumMod val="10000"/>
                </a:srgbClr>
              </a:solidFill>
              <a:latin typeface="Segoe UI Semilight" charset="0"/>
              <a:ea typeface="Segoe UI Semilight" charset="0"/>
              <a:cs typeface="Segoe UI Semilight" charset="0"/>
            </a:endParaRPr>
          </a:p>
          <a:p>
            <a:pPr defTabSz="932597">
              <a:lnSpc>
                <a:spcPct val="90000"/>
              </a:lnSpc>
              <a:spcBef>
                <a:spcPts val="600"/>
              </a:spcBef>
              <a:defRPr/>
            </a:pPr>
            <a:r>
              <a:rPr lang="en-US">
                <a:solidFill>
                  <a:schemeClr val="tx2"/>
                </a:solidFill>
                <a:latin typeface="+mj-lt"/>
                <a:cs typeface="Segoe UI" panose="020B0502040204020203" pitchFamily="34" charset="0"/>
              </a:rPr>
              <a:t>Customer need</a:t>
            </a:r>
          </a:p>
          <a:p>
            <a:pPr lvl="0" defTabSz="914367">
              <a:lnSpc>
                <a:spcPct val="90000"/>
              </a:lnSpc>
              <a:spcBef>
                <a:spcPts val="600"/>
              </a:spcBef>
              <a:defRPr/>
            </a:pPr>
            <a:r>
              <a:rPr lang="en-US" sz="1400">
                <a:latin typeface="Segoe UI" panose="020B0502040204020203" pitchFamily="34" charset="0"/>
                <a:cs typeface="Segoe UI" panose="020B0502040204020203" pitchFamily="34" charset="0"/>
              </a:rPr>
              <a:t>Challenges with variable elevator uptime</a:t>
            </a:r>
          </a:p>
          <a:p>
            <a:pPr lvl="0" defTabSz="914367">
              <a:lnSpc>
                <a:spcPct val="90000"/>
              </a:lnSpc>
              <a:spcBef>
                <a:spcPts val="600"/>
              </a:spcBef>
              <a:defRPr/>
            </a:pPr>
            <a:r>
              <a:rPr lang="en-US" sz="1400">
                <a:latin typeface="Segoe UI" panose="020B0502040204020203" pitchFamily="34" charset="0"/>
                <a:cs typeface="Segoe UI" panose="020B0502040204020203" pitchFamily="34" charset="0"/>
              </a:rPr>
              <a:t>Looking to drive greater customer service and competitive differentiation</a:t>
            </a:r>
            <a:br>
              <a:rPr lang="en-US" sz="1400">
                <a:latin typeface="Segoe UI" panose="020B0502040204020203" pitchFamily="34" charset="0"/>
                <a:cs typeface="Segoe UI" panose="020B0502040204020203" pitchFamily="34" charset="0"/>
              </a:rPr>
            </a:br>
            <a:br>
              <a:rPr lang="en-US" sz="1400">
                <a:latin typeface="Segoe UI" panose="020B0502040204020203" pitchFamily="34" charset="0"/>
                <a:cs typeface="Segoe UI" panose="020B0502040204020203" pitchFamily="34" charset="0"/>
              </a:rPr>
            </a:br>
            <a:r>
              <a:rPr lang="en-US">
                <a:solidFill>
                  <a:schemeClr val="tx2"/>
                </a:solidFill>
                <a:latin typeface="+mj-lt"/>
                <a:cs typeface="Segoe UI" panose="020B0502040204020203" pitchFamily="34" charset="0"/>
              </a:rPr>
              <a:t>Impact</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With dynamic predictive models, goes beyond preventative maintenance with predictive and preemptive maintenance services around the globe</a:t>
            </a:r>
          </a:p>
          <a:p>
            <a:pPr defTabSz="914367">
              <a:lnSpc>
                <a:spcPct val="90000"/>
              </a:lnSpc>
              <a:spcBef>
                <a:spcPts val="600"/>
              </a:spcBef>
              <a:defRPr/>
            </a:pPr>
            <a:endParaRPr lang="en-US" sz="1400">
              <a:latin typeface="Segoe UI" panose="020B0502040204020203" pitchFamily="34" charset="0"/>
              <a:cs typeface="Segoe UI" panose="020B0502040204020203" pitchFamily="34" charset="0"/>
            </a:endParaRPr>
          </a:p>
          <a:p>
            <a:pPr defTabSz="914367">
              <a:lnSpc>
                <a:spcPct val="90000"/>
              </a:lnSpc>
              <a:spcBef>
                <a:spcPts val="600"/>
              </a:spcBef>
              <a:defRPr/>
            </a:pPr>
            <a:r>
              <a:rPr lang="en-US" sz="1400">
                <a:latin typeface="Segoe UI" panose="020B0502040204020203" pitchFamily="34" charset="0"/>
                <a:cs typeface="Segoe UI" panose="020B0502040204020203" pitchFamily="34" charset="0"/>
              </a:rPr>
              <a:t>Increased elevator uptime and reduced costs for customers</a:t>
            </a:r>
          </a:p>
        </p:txBody>
      </p:sp>
    </p:spTree>
    <p:extLst>
      <p:ext uri="{BB962C8B-B14F-4D97-AF65-F5344CB8AC3E}">
        <p14:creationId xmlns:p14="http://schemas.microsoft.com/office/powerpoint/2010/main" val="7509101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kabirnews.com/wp-content/uploads/2015/02/0016.jpg">
            <a:extLst>
              <a:ext uri="{FF2B5EF4-FFF2-40B4-BE49-F238E27FC236}">
                <a16:creationId xmlns:a16="http://schemas.microsoft.com/office/drawing/2014/main" id="{A5944C55-9945-47FD-8FCF-07FE914CC5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72" t="-114" r="27659" b="114"/>
          <a:stretch/>
        </p:blipFill>
        <p:spPr bwMode="auto">
          <a:xfrm>
            <a:off x="6332537" y="-7940"/>
            <a:ext cx="6484937" cy="6994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ory logo">
            <a:extLst>
              <a:ext uri="{FF2B5EF4-FFF2-40B4-BE49-F238E27FC236}">
                <a16:creationId xmlns:a16="http://schemas.microsoft.com/office/drawing/2014/main" id="{D69BB291-8C52-41E0-8C06-91D65CD2F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59" y="388745"/>
            <a:ext cx="1010179" cy="870406"/>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46B5A53F-0A43-3C41-B0B0-3EC8BB24C935}"/>
              </a:ext>
            </a:extLst>
          </p:cNvPr>
          <p:cNvSpPr txBox="1">
            <a:spLocks/>
          </p:cNvSpPr>
          <p:nvPr/>
        </p:nvSpPr>
        <p:spPr>
          <a:xfrm>
            <a:off x="-22302" y="813849"/>
            <a:ext cx="6522156" cy="1282329"/>
          </a:xfrm>
          <a:prstGeom prst="rect">
            <a:avLst/>
          </a:prstGeom>
        </p:spPr>
        <p:txBody>
          <a:bodyPr vert="horz" lIns="466302" tIns="401019" rIns="93260" bIns="93260" rtlCol="0">
            <a:noAutofit/>
          </a:bodyPr>
          <a:lstStyle>
            <a:lvl1pPr marL="0" indent="0" algn="l" defTabSz="914400" rtl="0" eaLnBrk="1" latinLnBrk="0" hangingPunct="1">
              <a:lnSpc>
                <a:spcPct val="110000"/>
              </a:lnSpc>
              <a:spcBef>
                <a:spcPts val="1000"/>
              </a:spcBef>
              <a:spcAft>
                <a:spcPts val="600"/>
              </a:spcAft>
              <a:buFont typeface="Arial" panose="020B0604020202020204" pitchFamily="34" charset="0"/>
              <a:buNone/>
              <a:defRPr sz="4400" kern="1200">
                <a:solidFill>
                  <a:schemeClr val="accent3"/>
                </a:solidFill>
                <a:latin typeface="+mj-lt"/>
                <a:ea typeface="+mn-ea"/>
                <a:cs typeface="+mn-cs"/>
              </a:defRPr>
            </a:lvl1pPr>
            <a:lvl2pPr marL="685800" indent="-228600" algn="l" defTabSz="914400" rtl="0" eaLnBrk="1" latinLnBrk="0" hangingPunct="1">
              <a:lnSpc>
                <a:spcPct val="110000"/>
              </a:lnSpc>
              <a:spcBef>
                <a:spcPts val="500"/>
              </a:spcBef>
              <a:spcAft>
                <a:spcPts val="600"/>
              </a:spcAft>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110000"/>
              </a:lnSpc>
              <a:spcBef>
                <a:spcPts val="500"/>
              </a:spcBef>
              <a:spcAft>
                <a:spcPts val="6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a:solidFill>
                  <a:schemeClr val="tx1"/>
                </a:solidFill>
                <a:ea typeface="Segoe UI Semilight" charset="0"/>
                <a:cs typeface="Segoe UI Semilight" charset="0"/>
              </a:rPr>
              <a:t>UPS paves the way for better </a:t>
            </a:r>
            <a:br>
              <a:rPr lang="en-US" sz="1800">
                <a:solidFill>
                  <a:schemeClr val="tx1"/>
                </a:solidFill>
                <a:ea typeface="Segoe UI Semilight" charset="0"/>
                <a:cs typeface="Segoe UI Semilight" charset="0"/>
              </a:rPr>
            </a:br>
            <a:r>
              <a:rPr lang="en-US" sz="1800">
                <a:solidFill>
                  <a:schemeClr val="tx1"/>
                </a:solidFill>
                <a:ea typeface="Segoe UI Semilight" charset="0"/>
                <a:cs typeface="Segoe UI Semilight" charset="0"/>
              </a:rPr>
              <a:t>service with artificial intelligence</a:t>
            </a:r>
          </a:p>
        </p:txBody>
      </p:sp>
      <p:sp>
        <p:nvSpPr>
          <p:cNvPr id="10" name="Rectangle 9">
            <a:extLst>
              <a:ext uri="{FF2B5EF4-FFF2-40B4-BE49-F238E27FC236}">
                <a16:creationId xmlns:a16="http://schemas.microsoft.com/office/drawing/2014/main" id="{A521B757-B454-D947-8BFC-357322AFCAD5}"/>
              </a:ext>
            </a:extLst>
          </p:cNvPr>
          <p:cNvSpPr/>
          <p:nvPr/>
        </p:nvSpPr>
        <p:spPr>
          <a:xfrm>
            <a:off x="351839" y="1687959"/>
            <a:ext cx="3788361" cy="4330416"/>
          </a:xfrm>
          <a:prstGeom prst="rect">
            <a:avLst/>
          </a:prstGeom>
        </p:spPr>
        <p:txBody>
          <a:bodyPr wrap="square">
            <a:spAutoFit/>
          </a:bodyPr>
          <a:lstStyle/>
          <a:p>
            <a:pPr defTabSz="932597">
              <a:defRPr/>
            </a:pPr>
            <a:endParaRPr lang="en-US" sz="1400" spc="102">
              <a:solidFill>
                <a:srgbClr val="D2D2D2">
                  <a:lumMod val="10000"/>
                </a:srgbClr>
              </a:solidFill>
              <a:latin typeface="Segoe UI Semilight" charset="0"/>
              <a:ea typeface="Segoe UI Semilight" charset="0"/>
              <a:cs typeface="Segoe UI Semilight" charset="0"/>
            </a:endParaRPr>
          </a:p>
          <a:p>
            <a:pPr defTabSz="932597">
              <a:lnSpc>
                <a:spcPct val="90000"/>
              </a:lnSpc>
              <a:spcBef>
                <a:spcPts val="600"/>
              </a:spcBef>
              <a:defRPr/>
            </a:pPr>
            <a:r>
              <a:rPr lang="en-US">
                <a:solidFill>
                  <a:schemeClr val="tx2"/>
                </a:solidFill>
                <a:latin typeface="+mj-lt"/>
                <a:cs typeface="Segoe UI" panose="020B0502040204020203" pitchFamily="34" charset="0"/>
              </a:rPr>
              <a:t>Scenario</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UPS manages more than 192 million customer-tracking requests each day</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UPS wanted to create a customer service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bot that would engage with customers </a:t>
            </a:r>
          </a:p>
          <a:p>
            <a:pPr defTabSz="914367">
              <a:lnSpc>
                <a:spcPct val="90000"/>
              </a:lnSpc>
              <a:spcBef>
                <a:spcPts val="600"/>
              </a:spcBef>
              <a:defRPr/>
            </a:pPr>
            <a:br>
              <a:rPr lang="en-US" sz="1400">
                <a:latin typeface="Segoe UI" panose="020B0502040204020203" pitchFamily="34" charset="0"/>
                <a:cs typeface="Segoe UI" panose="020B0502040204020203" pitchFamily="34" charset="0"/>
              </a:rPr>
            </a:br>
            <a:br>
              <a:rPr lang="en-US" sz="1400">
                <a:latin typeface="Segoe UI" panose="020B0502040204020203" pitchFamily="34" charset="0"/>
                <a:cs typeface="Segoe UI" panose="020B0502040204020203" pitchFamily="34" charset="0"/>
              </a:rPr>
            </a:br>
            <a:r>
              <a:rPr lang="en-US">
                <a:solidFill>
                  <a:schemeClr val="tx2"/>
                </a:solidFill>
                <a:latin typeface="+mj-lt"/>
                <a:cs typeface="Segoe UI" panose="020B0502040204020203" pitchFamily="34" charset="0"/>
              </a:rPr>
              <a:t>Solution</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Using Azure, the UPS bot was able to be deployed quickly and efficiently before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the busy holiday shipping season</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Application insights, blob storage, and encryption for data at rest all powered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the UPS bot</a:t>
            </a:r>
          </a:p>
          <a:p>
            <a:pPr defTabSz="914367">
              <a:lnSpc>
                <a:spcPct val="90000"/>
              </a:lnSpc>
              <a:spcBef>
                <a:spcPts val="600"/>
              </a:spcBef>
              <a:defRPr/>
            </a:pPr>
            <a:r>
              <a:rPr lang="en-US" sz="1400">
                <a:latin typeface="Segoe UI" panose="020B0502040204020203" pitchFamily="34" charset="0"/>
                <a:cs typeface="Segoe UI" panose="020B0502040204020203" pitchFamily="34" charset="0"/>
              </a:rPr>
              <a:t>Available through Facebook Messenger, Skype and Amazon platforms</a:t>
            </a:r>
          </a:p>
          <a:p>
            <a:pPr defTabSz="914367">
              <a:lnSpc>
                <a:spcPct val="90000"/>
              </a:lnSpc>
              <a:spcBef>
                <a:spcPts val="600"/>
              </a:spcBef>
              <a:defRPr/>
            </a:pPr>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81556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4" y="-2"/>
            <a:ext cx="12429287" cy="6994526"/>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82" y="-2"/>
            <a:ext cx="12434710" cy="6994526"/>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D32CCE5-97D5-454B-96C0-E960CE74C6E0}"/>
              </a:ext>
            </a:extLst>
          </p:cNvPr>
          <p:cNvSpPr/>
          <p:nvPr/>
        </p:nvSpPr>
        <p:spPr>
          <a:xfrm>
            <a:off x="-48214" y="-12603"/>
            <a:ext cx="12434710" cy="699452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D628E907-F368-7C42-99E3-774B422BEEE8}"/>
              </a:ext>
            </a:extLst>
          </p:cNvPr>
          <p:cNvGrpSpPr/>
          <p:nvPr/>
        </p:nvGrpSpPr>
        <p:grpSpPr>
          <a:xfrm>
            <a:off x="4463085" y="1789765"/>
            <a:ext cx="3540747" cy="3540745"/>
            <a:chOff x="4463085" y="1789765"/>
            <a:chExt cx="3540747" cy="3540745"/>
          </a:xfrm>
        </p:grpSpPr>
        <p:sp>
          <p:nvSpPr>
            <p:cNvPr id="8" name="Oval 7">
              <a:extLst>
                <a:ext uri="{FF2B5EF4-FFF2-40B4-BE49-F238E27FC236}">
                  <a16:creationId xmlns:a16="http://schemas.microsoft.com/office/drawing/2014/main" id="{45C0DF9B-311A-4D10-932C-3C4CE787D0B8}"/>
                </a:ext>
              </a:extLst>
            </p:cNvPr>
            <p:cNvSpPr/>
            <p:nvPr/>
          </p:nvSpPr>
          <p:spPr>
            <a:xfrm>
              <a:off x="4463085" y="1789765"/>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p:txBody>
        </p:sp>
        <p:sp>
          <p:nvSpPr>
            <p:cNvPr id="2" name="TextBox 1">
              <a:extLst>
                <a:ext uri="{FF2B5EF4-FFF2-40B4-BE49-F238E27FC236}">
                  <a16:creationId xmlns:a16="http://schemas.microsoft.com/office/drawing/2014/main" id="{55C06F7B-D996-4946-ACAB-F53381190358}"/>
                </a:ext>
              </a:extLst>
            </p:cNvPr>
            <p:cNvSpPr txBox="1"/>
            <p:nvPr/>
          </p:nvSpPr>
          <p:spPr>
            <a:xfrm>
              <a:off x="4990084" y="2599258"/>
              <a:ext cx="2486748" cy="2034403"/>
            </a:xfrm>
            <a:prstGeom prst="rect">
              <a:avLst/>
            </a:prstGeom>
            <a:noFill/>
          </p:spPr>
          <p:txBody>
            <a:bodyPr wrap="square" lIns="182880" tIns="146304" rIns="182880" bIns="146304" rtlCol="0">
              <a:spAutoFit/>
            </a:bodyPr>
            <a:lstStyle/>
            <a:p>
              <a:pPr algn="ctr">
                <a:lnSpc>
                  <a:spcPct val="90000"/>
                </a:lnSpc>
                <a:spcAft>
                  <a:spcPts val="600"/>
                </a:spcAft>
              </a:pPr>
              <a:r>
                <a:rPr lang="en-US" sz="6000" b="1" spc="-300">
                  <a:solidFill>
                    <a:schemeClr val="tx2"/>
                  </a:solidFill>
                  <a:cs typeface="Segoe UI Semibold" panose="020B0702040204020203" pitchFamily="34" charset="0"/>
                </a:rPr>
                <a:t>79%</a:t>
              </a:r>
              <a:r>
                <a:rPr lang="en-US" sz="6000" b="1" spc="173">
                  <a:solidFill>
                    <a:srgbClr val="0078D7"/>
                  </a:solidFill>
                  <a:latin typeface="Segoe UI" charset="0"/>
                  <a:ea typeface="Segoe UI" charset="0"/>
                  <a:cs typeface="Segoe UI" charset="0"/>
                </a:rPr>
                <a:t> </a:t>
              </a:r>
              <a:br>
                <a:rPr lang="en-US" sz="2400" spc="173">
                  <a:solidFill>
                    <a:srgbClr val="0078D7"/>
                  </a:solidFill>
                  <a:latin typeface="Segoe UI" charset="0"/>
                  <a:ea typeface="Segoe UI" charset="0"/>
                  <a:cs typeface="Segoe UI" charset="0"/>
                </a:rPr>
              </a:br>
              <a:r>
                <a:rPr lang="en-US" sz="1836">
                  <a:solidFill>
                    <a:srgbClr val="0D0D0D"/>
                  </a:solidFill>
                  <a:latin typeface="Segoe UI" charset="0"/>
                  <a:cs typeface="Segoe UI" charset="0"/>
                </a:rPr>
                <a:t>won’t return </a:t>
              </a:r>
              <a:br>
                <a:rPr lang="en-US" sz="1836">
                  <a:solidFill>
                    <a:srgbClr val="0D0D0D"/>
                  </a:solidFill>
                  <a:latin typeface="Segoe UI" charset="0"/>
                  <a:cs typeface="Segoe UI" charset="0"/>
                </a:rPr>
              </a:br>
              <a:r>
                <a:rPr lang="en-US" sz="1836">
                  <a:solidFill>
                    <a:srgbClr val="0D0D0D"/>
                  </a:solidFill>
                  <a:latin typeface="Segoe UI" charset="0"/>
                  <a:cs typeface="Segoe UI" charset="0"/>
                </a:rPr>
                <a:t>to a slow website</a:t>
              </a:r>
            </a:p>
            <a:p>
              <a:pPr>
                <a:lnSpc>
                  <a:spcPct val="90000"/>
                </a:lnSpc>
                <a:spcAft>
                  <a:spcPts val="600"/>
                </a:spcAft>
              </a:pPr>
              <a:endParaRPr lang="en-US" sz="2400">
                <a:gradFill>
                  <a:gsLst>
                    <a:gs pos="2917">
                      <a:schemeClr val="tx1"/>
                    </a:gs>
                    <a:gs pos="30000">
                      <a:schemeClr val="tx1"/>
                    </a:gs>
                  </a:gsLst>
                  <a:lin ang="5400000" scaled="0"/>
                </a:gradFill>
              </a:endParaRPr>
            </a:p>
          </p:txBody>
        </p:sp>
      </p:grpSp>
      <p:sp>
        <p:nvSpPr>
          <p:cNvPr id="14" name="Title 2">
            <a:extLst>
              <a:ext uri="{FF2B5EF4-FFF2-40B4-BE49-F238E27FC236}">
                <a16:creationId xmlns:a16="http://schemas.microsoft.com/office/drawing/2014/main" id="{1DAF8F3E-C068-4599-B91B-EC10138BE211}"/>
              </a:ext>
            </a:extLst>
          </p:cNvPr>
          <p:cNvSpPr txBox="1">
            <a:spLocks/>
          </p:cNvSpPr>
          <p:nvPr/>
        </p:nvSpPr>
        <p:spPr>
          <a:xfrm>
            <a:off x="349069" y="284642"/>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US" sz="3600" b="1" spc="-150">
                <a:solidFill>
                  <a:schemeClr val="tx1"/>
                </a:solidFill>
                <a:cs typeface="Segoe UI Semibold" charset="0"/>
              </a:rPr>
              <a:t>Today’s customers have high expectations </a:t>
            </a:r>
          </a:p>
        </p:txBody>
      </p:sp>
      <p:grpSp>
        <p:nvGrpSpPr>
          <p:cNvPr id="5" name="Group 4">
            <a:extLst>
              <a:ext uri="{FF2B5EF4-FFF2-40B4-BE49-F238E27FC236}">
                <a16:creationId xmlns:a16="http://schemas.microsoft.com/office/drawing/2014/main" id="{D5CC0D65-23CA-E64C-90DB-FD4FCCB98E11}"/>
              </a:ext>
            </a:extLst>
          </p:cNvPr>
          <p:cNvGrpSpPr/>
          <p:nvPr/>
        </p:nvGrpSpPr>
        <p:grpSpPr>
          <a:xfrm>
            <a:off x="456497" y="1796994"/>
            <a:ext cx="3540747" cy="3540745"/>
            <a:chOff x="456497" y="1796994"/>
            <a:chExt cx="3540747" cy="3540745"/>
          </a:xfrm>
        </p:grpSpPr>
        <p:sp>
          <p:nvSpPr>
            <p:cNvPr id="6" name="Oval 5">
              <a:extLst>
                <a:ext uri="{FF2B5EF4-FFF2-40B4-BE49-F238E27FC236}">
                  <a16:creationId xmlns:a16="http://schemas.microsoft.com/office/drawing/2014/main" id="{573948F7-EDB2-44DA-BC20-B3FBF6761300}"/>
                </a:ext>
              </a:extLst>
            </p:cNvPr>
            <p:cNvSpPr/>
            <p:nvPr/>
          </p:nvSpPr>
          <p:spPr>
            <a:xfrm>
              <a:off x="456497" y="1796994"/>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p:txBody>
        </p:sp>
        <p:sp>
          <p:nvSpPr>
            <p:cNvPr id="3" name="TextBox 2">
              <a:extLst>
                <a:ext uri="{FF2B5EF4-FFF2-40B4-BE49-F238E27FC236}">
                  <a16:creationId xmlns:a16="http://schemas.microsoft.com/office/drawing/2014/main" id="{FCABB656-AEB4-44A7-86FA-D456C750050F}"/>
                </a:ext>
              </a:extLst>
            </p:cNvPr>
            <p:cNvSpPr txBox="1"/>
            <p:nvPr/>
          </p:nvSpPr>
          <p:spPr>
            <a:xfrm>
              <a:off x="777732" y="2599258"/>
              <a:ext cx="2915033" cy="2366802"/>
            </a:xfrm>
            <a:prstGeom prst="rect">
              <a:avLst/>
            </a:prstGeom>
            <a:noFill/>
          </p:spPr>
          <p:txBody>
            <a:bodyPr wrap="square" lIns="182880" tIns="146304" rIns="182880" bIns="146304" rtlCol="0">
              <a:spAutoFit/>
            </a:bodyPr>
            <a:lstStyle/>
            <a:p>
              <a:pPr algn="ctr">
                <a:lnSpc>
                  <a:spcPct val="90000"/>
                </a:lnSpc>
                <a:spcAft>
                  <a:spcPts val="600"/>
                </a:spcAft>
              </a:pPr>
              <a:r>
                <a:rPr lang="en-US" sz="6000" b="1" spc="-300">
                  <a:solidFill>
                    <a:schemeClr val="tx2"/>
                  </a:solidFill>
                  <a:cs typeface="Segoe UI Semibold" panose="020B0702040204020203" pitchFamily="34" charset="0"/>
                </a:rPr>
                <a:t>65</a:t>
              </a:r>
              <a:r>
                <a:rPr lang="en-US" sz="4800" b="1" spc="-300">
                  <a:solidFill>
                    <a:schemeClr val="tx2"/>
                  </a:solidFill>
                  <a:cs typeface="Segoe UI Semibold" panose="020B0702040204020203" pitchFamily="34" charset="0"/>
                </a:rPr>
                <a:t>%</a:t>
              </a:r>
              <a:r>
                <a:rPr lang="en-US" sz="6000" b="1" spc="-300">
                  <a:solidFill>
                    <a:schemeClr val="tx2"/>
                  </a:solidFill>
                  <a:cs typeface="Segoe UI Semibold" panose="020B0702040204020203" pitchFamily="34" charset="0"/>
                </a:rPr>
                <a:t> </a:t>
              </a:r>
              <a:br>
                <a:rPr lang="en-US" sz="4800">
                  <a:solidFill>
                    <a:schemeClr val="accent1"/>
                  </a:solidFill>
                  <a:cs typeface="Segoe UI Semibold" panose="020B0702040204020203" pitchFamily="34" charset="0"/>
                </a:rPr>
              </a:br>
              <a:r>
                <a:rPr lang="en-US" sz="1836">
                  <a:solidFill>
                    <a:srgbClr val="0D0D0D"/>
                  </a:solidFill>
                  <a:latin typeface="Segoe UI" charset="0"/>
                  <a:cs typeface="Segoe UI" charset="0"/>
                </a:rPr>
                <a:t>get frustrated with </a:t>
              </a:r>
              <a:br>
                <a:rPr lang="en-US" sz="1836">
                  <a:solidFill>
                    <a:srgbClr val="0D0D0D"/>
                  </a:solidFill>
                  <a:latin typeface="Segoe UI" charset="0"/>
                  <a:cs typeface="Segoe UI" charset="0"/>
                </a:rPr>
              </a:br>
              <a:r>
                <a:rPr lang="en-US" sz="1836">
                  <a:solidFill>
                    <a:srgbClr val="0D0D0D"/>
                  </a:solidFill>
                  <a:latin typeface="Segoe UI" charset="0"/>
                  <a:cs typeface="Segoe UI" charset="0"/>
                </a:rPr>
                <a:t>inconsistent device experiences</a:t>
              </a:r>
            </a:p>
            <a:p>
              <a:pPr>
                <a:lnSpc>
                  <a:spcPct val="90000"/>
                </a:lnSpc>
                <a:spcAft>
                  <a:spcPts val="600"/>
                </a:spcAft>
              </a:pPr>
              <a:endParaRPr lang="en-US" sz="2400">
                <a:solidFill>
                  <a:schemeClr val="accent1"/>
                </a:solidFill>
              </a:endParaRPr>
            </a:p>
          </p:txBody>
        </p:sp>
      </p:grpSp>
      <p:grpSp>
        <p:nvGrpSpPr>
          <p:cNvPr id="10" name="Group 9">
            <a:extLst>
              <a:ext uri="{FF2B5EF4-FFF2-40B4-BE49-F238E27FC236}">
                <a16:creationId xmlns:a16="http://schemas.microsoft.com/office/drawing/2014/main" id="{C67A0300-F9E6-AB4A-96A1-34354A13DA06}"/>
              </a:ext>
            </a:extLst>
          </p:cNvPr>
          <p:cNvGrpSpPr/>
          <p:nvPr/>
        </p:nvGrpSpPr>
        <p:grpSpPr>
          <a:xfrm>
            <a:off x="8536515" y="1846088"/>
            <a:ext cx="3540747" cy="3540745"/>
            <a:chOff x="8536515" y="1846088"/>
            <a:chExt cx="3540747" cy="3540745"/>
          </a:xfrm>
        </p:grpSpPr>
        <p:sp>
          <p:nvSpPr>
            <p:cNvPr id="7" name="Oval 6">
              <a:extLst>
                <a:ext uri="{FF2B5EF4-FFF2-40B4-BE49-F238E27FC236}">
                  <a16:creationId xmlns:a16="http://schemas.microsoft.com/office/drawing/2014/main" id="{FDA79451-4D00-4174-BDC4-214B48A885EB}"/>
                </a:ext>
              </a:extLst>
            </p:cNvPr>
            <p:cNvSpPr/>
            <p:nvPr/>
          </p:nvSpPr>
          <p:spPr>
            <a:xfrm>
              <a:off x="8536515" y="1846088"/>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73" normalizeH="0" baseline="0" noProof="0">
                <a:ln>
                  <a:noFill/>
                </a:ln>
                <a:solidFill>
                  <a:srgbClr val="0078D7"/>
                </a:solidFill>
                <a:effectLst/>
                <a:uLnTx/>
                <a:uFillTx/>
                <a:latin typeface="Segoe UI" charset="0"/>
                <a:ea typeface="Segoe UI" charset="0"/>
                <a:cs typeface="Segoe UI" charset="0"/>
              </a:endParaRPr>
            </a:p>
          </p:txBody>
        </p:sp>
        <p:sp>
          <p:nvSpPr>
            <p:cNvPr id="4" name="TextBox 3">
              <a:extLst>
                <a:ext uri="{FF2B5EF4-FFF2-40B4-BE49-F238E27FC236}">
                  <a16:creationId xmlns:a16="http://schemas.microsoft.com/office/drawing/2014/main" id="{EF6E8FC7-E856-4F37-BB4D-E108E3F29D9F}"/>
                </a:ext>
              </a:extLst>
            </p:cNvPr>
            <p:cNvSpPr txBox="1"/>
            <p:nvPr/>
          </p:nvSpPr>
          <p:spPr>
            <a:xfrm>
              <a:off x="8991939" y="2584191"/>
              <a:ext cx="2629898" cy="1889172"/>
            </a:xfrm>
            <a:prstGeom prst="rect">
              <a:avLst/>
            </a:prstGeom>
            <a:noFill/>
          </p:spPr>
          <p:txBody>
            <a:bodyPr wrap="square" lIns="182880" tIns="146304" rIns="182880" bIns="146304" rtlCol="0">
              <a:spAutoFit/>
            </a:bodyPr>
            <a:lstStyle/>
            <a:p>
              <a:pPr algn="ctr">
                <a:lnSpc>
                  <a:spcPct val="90000"/>
                </a:lnSpc>
                <a:spcAft>
                  <a:spcPts val="600"/>
                </a:spcAft>
              </a:pPr>
              <a:r>
                <a:rPr lang="en-US" sz="6000" b="1" spc="-300">
                  <a:solidFill>
                    <a:schemeClr val="tx2"/>
                  </a:solidFill>
                  <a:cs typeface="Segoe UI Semibold" panose="020B0702040204020203" pitchFamily="34" charset="0"/>
                </a:rPr>
                <a:t>38%</a:t>
              </a:r>
              <a:r>
                <a:rPr lang="en-US" sz="4800" b="1">
                  <a:solidFill>
                    <a:schemeClr val="accent1"/>
                  </a:solidFill>
                  <a:cs typeface="Segoe UI Semibold" panose="020B0702040204020203" pitchFamily="34" charset="0"/>
                </a:rPr>
                <a:t> </a:t>
              </a:r>
              <a:br>
                <a:rPr lang="en-US" sz="4000">
                  <a:solidFill>
                    <a:schemeClr val="accent1"/>
                  </a:solidFill>
                  <a:cs typeface="Segoe UI Semibold" panose="020B0702040204020203" pitchFamily="34" charset="0"/>
                </a:rPr>
              </a:br>
              <a:r>
                <a:rPr lang="en-US" sz="1836">
                  <a:solidFill>
                    <a:srgbClr val="0D0D0D"/>
                  </a:solidFill>
                  <a:latin typeface="Segoe UI" charset="0"/>
                  <a:cs typeface="Segoe UI" charset="0"/>
                </a:rPr>
                <a:t>won't call again if they have to repeat themselves</a:t>
              </a:r>
            </a:p>
          </p:txBody>
        </p:sp>
      </p:grpSp>
    </p:spTree>
    <p:extLst>
      <p:ext uri="{BB962C8B-B14F-4D97-AF65-F5344CB8AC3E}">
        <p14:creationId xmlns:p14="http://schemas.microsoft.com/office/powerpoint/2010/main" val="39558711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t="10698" r="10698"/>
          <a:stretch/>
        </p:blipFill>
        <p:spPr>
          <a:xfrm>
            <a:off x="882" y="-1"/>
            <a:ext cx="12434711" cy="6994525"/>
          </a:xfrm>
          <a:prstGeom prst="rect">
            <a:avLst/>
          </a:prstGeom>
        </p:spPr>
      </p:pic>
      <p:sp>
        <p:nvSpPr>
          <p:cNvPr id="52" name="Title 3"/>
          <p:cNvSpPr txBox="1">
            <a:spLocks/>
          </p:cNvSpPr>
          <p:nvPr/>
        </p:nvSpPr>
        <p:spPr>
          <a:xfrm>
            <a:off x="783926" y="1575566"/>
            <a:ext cx="6339888" cy="2057108"/>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00" spc="-51">
                <a:solidFill>
                  <a:srgbClr val="FFFFFF"/>
                </a:solidFill>
                <a:cs typeface="Segoe UI Semilight" panose="020B0402040204020203" pitchFamily="34" charset="0"/>
              </a:rPr>
              <a:t>“More than any other factor, customer experiences determine whether companies thrive and profit, or struggle and fade.”</a:t>
            </a:r>
          </a:p>
          <a:p>
            <a:pPr algn="r" defTabSz="932563">
              <a:spcBef>
                <a:spcPts val="1836"/>
              </a:spcBef>
              <a:defRPr/>
            </a:pPr>
            <a:r>
              <a:rPr lang="en-US" sz="2040" spc="-31">
                <a:solidFill>
                  <a:srgbClr val="FFFFFF"/>
                </a:solidFill>
                <a:latin typeface="Segoe UI" panose="020B0502040204020203" pitchFamily="34" charset="0"/>
              </a:rPr>
              <a:t>—Forrester Research</a:t>
            </a:r>
          </a:p>
        </p:txBody>
      </p:sp>
      <p:sp>
        <p:nvSpPr>
          <p:cNvPr id="3" name="Title 3"/>
          <p:cNvSpPr txBox="1">
            <a:spLocks/>
          </p:cNvSpPr>
          <p:nvPr/>
        </p:nvSpPr>
        <p:spPr>
          <a:xfrm>
            <a:off x="884994" y="3573451"/>
            <a:ext cx="11125709" cy="2057108"/>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i="1">
              <a:solidFill>
                <a:srgbClr val="FFFFFF"/>
              </a:solidFill>
              <a:latin typeface="Segoe UI Light"/>
              <a:cs typeface="Segoe UI Semilight" panose="020B0402040204020203" pitchFamily="34" charset="0"/>
            </a:endParaRPr>
          </a:p>
        </p:txBody>
      </p:sp>
    </p:spTree>
    <p:extLst>
      <p:ext uri="{BB962C8B-B14F-4D97-AF65-F5344CB8AC3E}">
        <p14:creationId xmlns:p14="http://schemas.microsoft.com/office/powerpoint/2010/main" val="1946065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A52EFC0-D43B-C540-B829-E88BA3C0A45E}"/>
              </a:ext>
            </a:extLst>
          </p:cNvPr>
          <p:cNvGrpSpPr/>
          <p:nvPr/>
        </p:nvGrpSpPr>
        <p:grpSpPr>
          <a:xfrm>
            <a:off x="2762666" y="4584428"/>
            <a:ext cx="6930558" cy="1431856"/>
            <a:chOff x="2847730" y="4584428"/>
            <a:chExt cx="6930558" cy="1431856"/>
          </a:xfrm>
        </p:grpSpPr>
        <p:cxnSp>
          <p:nvCxnSpPr>
            <p:cNvPr id="12" name="Straight Connector 11">
              <a:extLst>
                <a:ext uri="{FF2B5EF4-FFF2-40B4-BE49-F238E27FC236}">
                  <a16:creationId xmlns:a16="http://schemas.microsoft.com/office/drawing/2014/main" id="{725886F0-982C-4D78-8D0F-D6C9D56FB6BF}"/>
                </a:ext>
              </a:extLst>
            </p:cNvPr>
            <p:cNvCxnSpPr>
              <a:cxnSpLocks/>
            </p:cNvCxnSpPr>
            <p:nvPr/>
          </p:nvCxnSpPr>
          <p:spPr>
            <a:xfrm flipH="1">
              <a:off x="4211681" y="5582430"/>
              <a:ext cx="3851232" cy="0"/>
            </a:xfrm>
            <a:prstGeom prst="line">
              <a:avLst/>
            </a:prstGeom>
            <a:noFill/>
            <a:ln w="19050" cap="flat" cmpd="sng" algn="ctr">
              <a:solidFill>
                <a:schemeClr val="tx2"/>
              </a:solidFill>
              <a:prstDash val="solid"/>
              <a:miter lim="800000"/>
              <a:headEnd type="arrow"/>
              <a:tailEnd type="arrow"/>
            </a:ln>
            <a:effectLst/>
          </p:spPr>
        </p:cxnSp>
        <p:sp>
          <p:nvSpPr>
            <p:cNvPr id="15" name="building_7">
              <a:extLst>
                <a:ext uri="{FF2B5EF4-FFF2-40B4-BE49-F238E27FC236}">
                  <a16:creationId xmlns:a16="http://schemas.microsoft.com/office/drawing/2014/main" id="{D59E3091-0168-426C-84D9-00061CC5E954}"/>
                </a:ext>
              </a:extLst>
            </p:cNvPr>
            <p:cNvSpPr>
              <a:spLocks noChangeAspect="1" noEditPoints="1"/>
            </p:cNvSpPr>
            <p:nvPr/>
          </p:nvSpPr>
          <p:spPr bwMode="auto">
            <a:xfrm>
              <a:off x="2847730" y="4584428"/>
              <a:ext cx="1363951" cy="1422996"/>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020" kern="0">
                <a:gradFill>
                  <a:gsLst>
                    <a:gs pos="0">
                      <a:srgbClr val="505050"/>
                    </a:gs>
                    <a:gs pos="100000">
                      <a:srgbClr val="505050"/>
                    </a:gs>
                  </a:gsLst>
                </a:gradFill>
                <a:latin typeface="Calibri" panose="020F0502020204030204"/>
              </a:endParaRPr>
            </a:p>
          </p:txBody>
        </p:sp>
        <p:sp>
          <p:nvSpPr>
            <p:cNvPr id="18" name="Freeform: Shape 27">
              <a:extLst>
                <a:ext uri="{FF2B5EF4-FFF2-40B4-BE49-F238E27FC236}">
                  <a16:creationId xmlns:a16="http://schemas.microsoft.com/office/drawing/2014/main" id="{596287D3-66CC-48C8-8E4D-5A9B36E2B6AA}"/>
                </a:ext>
              </a:extLst>
            </p:cNvPr>
            <p:cNvSpPr/>
            <p:nvPr/>
          </p:nvSpPr>
          <p:spPr bwMode="auto">
            <a:xfrm flipV="1">
              <a:off x="8068952" y="5074008"/>
              <a:ext cx="1709336" cy="94227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020" kern="0">
                <a:solidFill>
                  <a:srgbClr val="505050"/>
                </a:solidFill>
                <a:latin typeface="Calibri" panose="020F0502020204030204"/>
              </a:endParaRPr>
            </a:p>
          </p:txBody>
        </p:sp>
      </p:grpSp>
      <p:sp>
        <p:nvSpPr>
          <p:cNvPr id="2" name="Title 1">
            <a:extLst>
              <a:ext uri="{FF2B5EF4-FFF2-40B4-BE49-F238E27FC236}">
                <a16:creationId xmlns:a16="http://schemas.microsoft.com/office/drawing/2014/main" id="{437D45E5-0C51-F44E-A2E1-B5CCB7C1F7C5}"/>
              </a:ext>
            </a:extLst>
          </p:cNvPr>
          <p:cNvSpPr>
            <a:spLocks noGrp="1"/>
          </p:cNvSpPr>
          <p:nvPr>
            <p:ph type="title"/>
          </p:nvPr>
        </p:nvSpPr>
        <p:spPr/>
        <p:txBody>
          <a:bodyPr/>
          <a:lstStyle/>
          <a:p>
            <a:r>
              <a:rPr lang="en-US"/>
              <a:t>Optimized for today’s data-driven priorities</a:t>
            </a:r>
            <a:br>
              <a:rPr lang="en-US"/>
            </a:br>
            <a:endParaRPr lang="en-US"/>
          </a:p>
        </p:txBody>
      </p:sp>
      <p:sp>
        <p:nvSpPr>
          <p:cNvPr id="7" name="TextBox 6">
            <a:extLst>
              <a:ext uri="{FF2B5EF4-FFF2-40B4-BE49-F238E27FC236}">
                <a16:creationId xmlns:a16="http://schemas.microsoft.com/office/drawing/2014/main" id="{F5DB3E6E-27AC-FB4F-AFBF-C238B126C835}"/>
              </a:ext>
            </a:extLst>
          </p:cNvPr>
          <p:cNvSpPr txBox="1"/>
          <p:nvPr/>
        </p:nvSpPr>
        <p:spPr>
          <a:xfrm>
            <a:off x="269252" y="1160136"/>
            <a:ext cx="2831224" cy="3157788"/>
          </a:xfrm>
          <a:prstGeom prst="rect">
            <a:avLst/>
          </a:prstGeom>
          <a:noFill/>
        </p:spPr>
        <p:txBody>
          <a:bodyPr wrap="none" lIns="182880" tIns="146304" rIns="182880" bIns="146304" rtlCol="0">
            <a:spAutoFit/>
          </a:bodyPr>
          <a:lstStyle/>
          <a:p>
            <a:pPr>
              <a:lnSpc>
                <a:spcPct val="90000"/>
              </a:lnSpc>
              <a:spcBef>
                <a:spcPts val="600"/>
              </a:spcBef>
              <a:spcAft>
                <a:spcPts val="600"/>
              </a:spcAft>
            </a:pPr>
            <a:r>
              <a:rPr lang="en-US" sz="2000">
                <a:solidFill>
                  <a:schemeClr val="tx2"/>
                </a:solidFill>
                <a:latin typeface="+mj-lt"/>
              </a:rPr>
              <a:t>Today’s requirements</a:t>
            </a:r>
          </a:p>
          <a:p>
            <a:pPr>
              <a:lnSpc>
                <a:spcPct val="90000"/>
              </a:lnSpc>
              <a:spcBef>
                <a:spcPts val="600"/>
              </a:spcBef>
              <a:spcAft>
                <a:spcPts val="600"/>
              </a:spcAft>
            </a:pPr>
            <a:r>
              <a:rPr lang="en-US" sz="2000">
                <a:gradFill>
                  <a:gsLst>
                    <a:gs pos="2917">
                      <a:schemeClr val="tx1"/>
                    </a:gs>
                    <a:gs pos="30000">
                      <a:schemeClr val="tx1"/>
                    </a:gs>
                  </a:gsLst>
                  <a:lin ang="5400000" scaled="0"/>
                </a:gradFill>
              </a:rPr>
              <a:t>Global reach</a:t>
            </a:r>
          </a:p>
          <a:p>
            <a:pPr>
              <a:lnSpc>
                <a:spcPct val="90000"/>
              </a:lnSpc>
              <a:spcBef>
                <a:spcPts val="600"/>
              </a:spcBef>
              <a:spcAft>
                <a:spcPts val="600"/>
              </a:spcAft>
            </a:pPr>
            <a:r>
              <a:rPr lang="en-US" sz="2000">
                <a:gradFill>
                  <a:gsLst>
                    <a:gs pos="2917">
                      <a:schemeClr val="tx1"/>
                    </a:gs>
                    <a:gs pos="30000">
                      <a:schemeClr val="tx1"/>
                    </a:gs>
                  </a:gsLst>
                  <a:lin ang="5400000" scaled="0"/>
                </a:gradFill>
              </a:rPr>
              <a:t>Security</a:t>
            </a:r>
          </a:p>
          <a:p>
            <a:pPr>
              <a:lnSpc>
                <a:spcPct val="90000"/>
              </a:lnSpc>
              <a:spcBef>
                <a:spcPts val="600"/>
              </a:spcBef>
              <a:spcAft>
                <a:spcPts val="600"/>
              </a:spcAft>
            </a:pPr>
            <a:r>
              <a:rPr lang="en-US" sz="2000">
                <a:gradFill>
                  <a:gsLst>
                    <a:gs pos="2917">
                      <a:schemeClr val="tx1"/>
                    </a:gs>
                    <a:gs pos="30000">
                      <a:schemeClr val="tx1"/>
                    </a:gs>
                  </a:gsLst>
                  <a:lin ang="5400000" scaled="0"/>
                </a:gradFill>
              </a:rPr>
              <a:t>Low latency</a:t>
            </a:r>
          </a:p>
          <a:p>
            <a:pPr>
              <a:lnSpc>
                <a:spcPct val="90000"/>
              </a:lnSpc>
              <a:spcBef>
                <a:spcPts val="600"/>
              </a:spcBef>
              <a:spcAft>
                <a:spcPts val="600"/>
              </a:spcAft>
            </a:pPr>
            <a:r>
              <a:rPr lang="en-US" sz="2000">
                <a:gradFill>
                  <a:gsLst>
                    <a:gs pos="2917">
                      <a:schemeClr val="tx1"/>
                    </a:gs>
                    <a:gs pos="30000">
                      <a:schemeClr val="tx1"/>
                    </a:gs>
                  </a:gsLst>
                  <a:lin ang="5400000" scaled="0"/>
                </a:gradFill>
              </a:rPr>
              <a:t>Data variety</a:t>
            </a:r>
          </a:p>
          <a:p>
            <a:pPr>
              <a:lnSpc>
                <a:spcPct val="90000"/>
              </a:lnSpc>
              <a:spcBef>
                <a:spcPts val="600"/>
              </a:spcBef>
              <a:spcAft>
                <a:spcPts val="600"/>
              </a:spcAft>
            </a:pPr>
            <a:r>
              <a:rPr lang="en-US" sz="2000">
                <a:gradFill>
                  <a:gsLst>
                    <a:gs pos="2917">
                      <a:schemeClr val="tx1"/>
                    </a:gs>
                    <a:gs pos="30000">
                      <a:schemeClr val="tx1"/>
                    </a:gs>
                  </a:gsLst>
                  <a:lin ang="5400000" scaled="0"/>
                </a:gradFill>
              </a:rPr>
              <a:t>Infinite ingestion</a:t>
            </a:r>
          </a:p>
          <a:p>
            <a:pPr>
              <a:lnSpc>
                <a:spcPct val="90000"/>
              </a:lnSpc>
              <a:spcBef>
                <a:spcPts val="600"/>
              </a:spcBef>
              <a:spcAft>
                <a:spcPts val="600"/>
              </a:spcAft>
            </a:pPr>
            <a:r>
              <a:rPr lang="en-US" sz="2000">
                <a:gradFill>
                  <a:gsLst>
                    <a:gs pos="2917">
                      <a:schemeClr val="tx1"/>
                    </a:gs>
                    <a:gs pos="30000">
                      <a:schemeClr val="tx1"/>
                    </a:gs>
                  </a:gsLst>
                  <a:lin ang="5400000" scaled="0"/>
                </a:gradFill>
              </a:rPr>
              <a:t>Predictive analytics</a:t>
            </a:r>
          </a:p>
        </p:txBody>
      </p:sp>
      <p:sp>
        <p:nvSpPr>
          <p:cNvPr id="34" name="TextBox 33">
            <a:extLst>
              <a:ext uri="{FF2B5EF4-FFF2-40B4-BE49-F238E27FC236}">
                <a16:creationId xmlns:a16="http://schemas.microsoft.com/office/drawing/2014/main" id="{D728088E-2D00-3C48-BC43-29370DEEE6E0}"/>
              </a:ext>
            </a:extLst>
          </p:cNvPr>
          <p:cNvSpPr txBox="1"/>
          <p:nvPr/>
        </p:nvSpPr>
        <p:spPr>
          <a:xfrm>
            <a:off x="9352973" y="1162192"/>
            <a:ext cx="2853282" cy="2296013"/>
          </a:xfrm>
          <a:prstGeom prst="rect">
            <a:avLst/>
          </a:prstGeom>
          <a:noFill/>
        </p:spPr>
        <p:txBody>
          <a:bodyPr wrap="none" lIns="182880" tIns="146304" rIns="182880" bIns="146304" rtlCol="0">
            <a:spAutoFit/>
          </a:bodyPr>
          <a:lstStyle/>
          <a:p>
            <a:pPr>
              <a:lnSpc>
                <a:spcPct val="90000"/>
              </a:lnSpc>
              <a:spcBef>
                <a:spcPts val="600"/>
              </a:spcBef>
              <a:spcAft>
                <a:spcPts val="600"/>
              </a:spcAft>
            </a:pPr>
            <a:r>
              <a:rPr lang="en-US" sz="2000">
                <a:solidFill>
                  <a:schemeClr val="tx2"/>
                </a:solidFill>
                <a:latin typeface="+mj-lt"/>
              </a:rPr>
              <a:t>Key scenarios</a:t>
            </a:r>
          </a:p>
          <a:p>
            <a:pPr>
              <a:lnSpc>
                <a:spcPct val="90000"/>
              </a:lnSpc>
              <a:spcBef>
                <a:spcPts val="600"/>
              </a:spcBef>
              <a:spcAft>
                <a:spcPts val="600"/>
              </a:spcAft>
            </a:pPr>
            <a:r>
              <a:rPr lang="en-US" sz="2000">
                <a:gradFill>
                  <a:gsLst>
                    <a:gs pos="2917">
                      <a:schemeClr val="tx1"/>
                    </a:gs>
                    <a:gs pos="30000">
                      <a:schemeClr val="tx1"/>
                    </a:gs>
                  </a:gsLst>
                  <a:lin ang="5400000" scaled="0"/>
                </a:gradFill>
              </a:rPr>
              <a:t>Transactional</a:t>
            </a:r>
          </a:p>
          <a:p>
            <a:pPr>
              <a:lnSpc>
                <a:spcPct val="90000"/>
              </a:lnSpc>
              <a:spcBef>
                <a:spcPts val="600"/>
              </a:spcBef>
              <a:spcAft>
                <a:spcPts val="600"/>
              </a:spcAft>
            </a:pPr>
            <a:r>
              <a:rPr lang="en-US" sz="2000">
                <a:gradFill>
                  <a:gsLst>
                    <a:gs pos="2917">
                      <a:schemeClr val="tx1"/>
                    </a:gs>
                    <a:gs pos="30000">
                      <a:schemeClr val="tx1"/>
                    </a:gs>
                  </a:gsLst>
                  <a:lin ang="5400000" scaled="0"/>
                </a:gradFill>
              </a:rPr>
              <a:t>Real-time experiences</a:t>
            </a:r>
          </a:p>
          <a:p>
            <a:pPr>
              <a:lnSpc>
                <a:spcPct val="90000"/>
              </a:lnSpc>
              <a:spcBef>
                <a:spcPts val="600"/>
              </a:spcBef>
              <a:spcAft>
                <a:spcPts val="600"/>
              </a:spcAft>
            </a:pPr>
            <a:r>
              <a:rPr lang="en-US" sz="2000">
                <a:gradFill>
                  <a:gsLst>
                    <a:gs pos="2917">
                      <a:schemeClr val="tx1"/>
                    </a:gs>
                    <a:gs pos="30000">
                      <a:schemeClr val="tx1"/>
                    </a:gs>
                  </a:gsLst>
                  <a:lin ang="5400000" scaled="0"/>
                </a:gradFill>
              </a:rPr>
              <a:t>Big Data processing</a:t>
            </a:r>
          </a:p>
          <a:p>
            <a:pPr>
              <a:lnSpc>
                <a:spcPct val="90000"/>
              </a:lnSpc>
              <a:spcBef>
                <a:spcPts val="600"/>
              </a:spcBef>
              <a:spcAft>
                <a:spcPts val="600"/>
              </a:spcAft>
            </a:pPr>
            <a:r>
              <a:rPr lang="en-US" sz="2000">
                <a:gradFill>
                  <a:gsLst>
                    <a:gs pos="2917">
                      <a:schemeClr val="tx1"/>
                    </a:gs>
                    <a:gs pos="30000">
                      <a:schemeClr val="tx1"/>
                    </a:gs>
                  </a:gsLst>
                  <a:lin ang="5400000" scaled="0"/>
                </a:gradFill>
              </a:rPr>
              <a:t>Artificial intelligence</a:t>
            </a:r>
          </a:p>
        </p:txBody>
      </p:sp>
      <p:grpSp>
        <p:nvGrpSpPr>
          <p:cNvPr id="9" name="Group 8">
            <a:extLst>
              <a:ext uri="{FF2B5EF4-FFF2-40B4-BE49-F238E27FC236}">
                <a16:creationId xmlns:a16="http://schemas.microsoft.com/office/drawing/2014/main" id="{50397566-5B79-5A40-AE98-92A8B8883EC9}"/>
              </a:ext>
            </a:extLst>
          </p:cNvPr>
          <p:cNvGrpSpPr/>
          <p:nvPr/>
        </p:nvGrpSpPr>
        <p:grpSpPr>
          <a:xfrm>
            <a:off x="4601253" y="2308965"/>
            <a:ext cx="3347600" cy="2504335"/>
            <a:chOff x="4601253" y="2308965"/>
            <a:chExt cx="3347600" cy="2504335"/>
          </a:xfrm>
        </p:grpSpPr>
        <p:sp>
          <p:nvSpPr>
            <p:cNvPr id="36" name="Browser_4" title="Icon of a website or an app window">
              <a:extLst>
                <a:ext uri="{FF2B5EF4-FFF2-40B4-BE49-F238E27FC236}">
                  <a16:creationId xmlns:a16="http://schemas.microsoft.com/office/drawing/2014/main" id="{8BDB754A-2ADE-B54F-AF44-963604E3F554}"/>
                </a:ext>
              </a:extLst>
            </p:cNvPr>
            <p:cNvSpPr>
              <a:spLocks noChangeAspect="1" noEditPoints="1"/>
            </p:cNvSpPr>
            <p:nvPr/>
          </p:nvSpPr>
          <p:spPr bwMode="auto">
            <a:xfrm>
              <a:off x="5372149" y="3545238"/>
              <a:ext cx="1713444" cy="126806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control_3" title="Icon of the play symbol">
              <a:extLst>
                <a:ext uri="{FF2B5EF4-FFF2-40B4-BE49-F238E27FC236}">
                  <a16:creationId xmlns:a16="http://schemas.microsoft.com/office/drawing/2014/main" id="{D987609A-BEA5-A94F-B134-AE26784F2732}"/>
                </a:ext>
              </a:extLst>
            </p:cNvPr>
            <p:cNvSpPr>
              <a:spLocks noChangeAspect="1"/>
            </p:cNvSpPr>
            <p:nvPr/>
          </p:nvSpPr>
          <p:spPr bwMode="auto">
            <a:xfrm>
              <a:off x="4601253" y="3245803"/>
              <a:ext cx="290416" cy="365760"/>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check 3" title="Icon of a checkmark with a circle around it">
              <a:extLst>
                <a:ext uri="{FF2B5EF4-FFF2-40B4-BE49-F238E27FC236}">
                  <a16:creationId xmlns:a16="http://schemas.microsoft.com/office/drawing/2014/main" id="{2F9922B2-A207-C943-86C8-A34B9468B0F6}"/>
                </a:ext>
              </a:extLst>
            </p:cNvPr>
            <p:cNvSpPr>
              <a:spLocks noChangeAspect="1" noEditPoints="1"/>
            </p:cNvSpPr>
            <p:nvPr/>
          </p:nvSpPr>
          <p:spPr bwMode="auto">
            <a:xfrm>
              <a:off x="5185025" y="264137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Warning_E7BA" title="Icon of a triangle with an exclaimation point inside">
              <a:extLst>
                <a:ext uri="{FF2B5EF4-FFF2-40B4-BE49-F238E27FC236}">
                  <a16:creationId xmlns:a16="http://schemas.microsoft.com/office/drawing/2014/main" id="{91A1C61A-394B-6346-AA7A-992D7ADE5E36}"/>
                </a:ext>
              </a:extLst>
            </p:cNvPr>
            <p:cNvSpPr>
              <a:spLocks noChangeAspect="1" noEditPoints="1"/>
            </p:cNvSpPr>
            <p:nvPr/>
          </p:nvSpPr>
          <p:spPr bwMode="auto">
            <a:xfrm>
              <a:off x="7583279" y="3252582"/>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0" name="BarChartVertical_E9EC" title="Icon of a vertical bar graph">
              <a:extLst>
                <a:ext uri="{FF2B5EF4-FFF2-40B4-BE49-F238E27FC236}">
                  <a16:creationId xmlns:a16="http://schemas.microsoft.com/office/drawing/2014/main" id="{74972692-21CB-474A-B547-AC4CBC57CC79}"/>
                </a:ext>
              </a:extLst>
            </p:cNvPr>
            <p:cNvSpPr>
              <a:spLocks noChangeAspect="1" noEditPoints="1"/>
            </p:cNvSpPr>
            <p:nvPr/>
          </p:nvSpPr>
          <p:spPr bwMode="auto">
            <a:xfrm>
              <a:off x="7085593" y="2633299"/>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Move_E7C2" title="Icon of four arrows pointing away from eachother">
              <a:extLst>
                <a:ext uri="{FF2B5EF4-FFF2-40B4-BE49-F238E27FC236}">
                  <a16:creationId xmlns:a16="http://schemas.microsoft.com/office/drawing/2014/main" id="{1D949E39-5343-6F4D-B979-24994E32C840}"/>
                </a:ext>
              </a:extLst>
            </p:cNvPr>
            <p:cNvSpPr>
              <a:spLocks noChangeAspect="1" noEditPoints="1"/>
            </p:cNvSpPr>
            <p:nvPr/>
          </p:nvSpPr>
          <p:spPr bwMode="auto">
            <a:xfrm>
              <a:off x="6044448" y="2308965"/>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46539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20ACC6-9FF8-4B88-A073-74964D0957D0}"/>
              </a:ext>
            </a:extLst>
          </p:cNvPr>
          <p:cNvSpPr>
            <a:spLocks noGrp="1"/>
          </p:cNvSpPr>
          <p:nvPr>
            <p:ph type="title"/>
          </p:nvPr>
        </p:nvSpPr>
        <p:spPr>
          <a:xfrm>
            <a:off x="434975" y="163216"/>
            <a:ext cx="11563350" cy="773112"/>
          </a:xfrm>
        </p:spPr>
        <p:txBody>
          <a:bodyPr anchor="ctr"/>
          <a:lstStyle/>
          <a:p>
            <a:r>
              <a:rPr lang="en-US"/>
              <a:t>Transform your apps with data + AI</a:t>
            </a:r>
          </a:p>
        </p:txBody>
      </p:sp>
      <p:grpSp>
        <p:nvGrpSpPr>
          <p:cNvPr id="22" name="Group 21">
            <a:extLst>
              <a:ext uri="{FF2B5EF4-FFF2-40B4-BE49-F238E27FC236}">
                <a16:creationId xmlns:a16="http://schemas.microsoft.com/office/drawing/2014/main" id="{EEBA4958-4B7F-2E44-8CD0-A93D49C4CE08}"/>
              </a:ext>
            </a:extLst>
          </p:cNvPr>
          <p:cNvGrpSpPr/>
          <p:nvPr/>
        </p:nvGrpSpPr>
        <p:grpSpPr>
          <a:xfrm>
            <a:off x="-12221" y="4947952"/>
            <a:ext cx="12436475" cy="1545762"/>
            <a:chOff x="-12221" y="4947952"/>
            <a:chExt cx="12436475" cy="1545762"/>
          </a:xfrm>
        </p:grpSpPr>
        <p:sp>
          <p:nvSpPr>
            <p:cNvPr id="5" name="Rectangle 4">
              <a:extLst>
                <a:ext uri="{FF2B5EF4-FFF2-40B4-BE49-F238E27FC236}">
                  <a16:creationId xmlns:a16="http://schemas.microsoft.com/office/drawing/2014/main" id="{46D0262F-D2DF-1F44-A627-C2228DA16308}"/>
                </a:ext>
              </a:extLst>
            </p:cNvPr>
            <p:cNvSpPr/>
            <p:nvPr/>
          </p:nvSpPr>
          <p:spPr bwMode="auto">
            <a:xfrm>
              <a:off x="-12221" y="4947952"/>
              <a:ext cx="12436475" cy="14525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D81F55CE-0359-B947-B287-56B88BEDDE1C}"/>
                </a:ext>
              </a:extLst>
            </p:cNvPr>
            <p:cNvGrpSpPr/>
            <p:nvPr/>
          </p:nvGrpSpPr>
          <p:grpSpPr>
            <a:xfrm>
              <a:off x="452980" y="5234701"/>
              <a:ext cx="11346379" cy="1259013"/>
              <a:chOff x="859380" y="5234701"/>
              <a:chExt cx="11346379" cy="1259013"/>
            </a:xfrm>
          </p:grpSpPr>
          <p:sp>
            <p:nvSpPr>
              <p:cNvPr id="78" name="TextBox 77">
                <a:extLst>
                  <a:ext uri="{FF2B5EF4-FFF2-40B4-BE49-F238E27FC236}">
                    <a16:creationId xmlns:a16="http://schemas.microsoft.com/office/drawing/2014/main" id="{6ECC5F97-E489-4C1E-99AD-CF202929F9A0}"/>
                  </a:ext>
                </a:extLst>
              </p:cNvPr>
              <p:cNvSpPr txBox="1"/>
              <p:nvPr/>
            </p:nvSpPr>
            <p:spPr>
              <a:xfrm>
                <a:off x="8713750" y="5315571"/>
                <a:ext cx="3492009" cy="1178143"/>
              </a:xfrm>
              <a:prstGeom prst="rect">
                <a:avLst/>
              </a:prstGeom>
              <a:noFill/>
            </p:spPr>
            <p:txBody>
              <a:bodyPr wrap="square" rtlCol="0">
                <a:spAutoFit/>
              </a:bodyPr>
              <a:lstStyle/>
              <a:p>
                <a:pPr defTabSz="932597">
                  <a:defRPr/>
                </a:pPr>
                <a:r>
                  <a:rPr lang="en-US" sz="1400">
                    <a:solidFill>
                      <a:srgbClr val="000000"/>
                    </a:solidFill>
                    <a:latin typeface="Segoe UI" panose="020B0502040204020203" pitchFamily="34" charset="0"/>
                    <a:cs typeface="Segoe UI" panose="020B0502040204020203" pitchFamily="34" charset="0"/>
                  </a:rPr>
                  <a:t>Grow your business by </a:t>
                </a:r>
                <a:br>
                  <a:rPr lang="en-US" sz="1400">
                    <a:solidFill>
                      <a:srgbClr val="000000"/>
                    </a:solidFill>
                    <a:latin typeface="Segoe UI" panose="020B0502040204020203" pitchFamily="34" charset="0"/>
                    <a:cs typeface="Segoe UI" panose="020B0502040204020203" pitchFamily="34" charset="0"/>
                  </a:rPr>
                </a:br>
                <a:r>
                  <a:rPr lang="en-US" sz="1400">
                    <a:solidFill>
                      <a:srgbClr val="000000"/>
                    </a:solidFill>
                    <a:latin typeface="Segoe UI" panose="020B0502040204020203" pitchFamily="34" charset="0"/>
                    <a:cs typeface="Segoe UI" panose="020B0502040204020203" pitchFamily="34" charset="0"/>
                  </a:rPr>
                  <a:t>transforming to software-as-a-service; accelerate innovations to customers</a:t>
                </a:r>
              </a:p>
              <a:p>
                <a:pPr defTabSz="932597">
                  <a:defRPr/>
                </a:pPr>
                <a:endParaRPr lang="en-US" sz="1428" spc="102">
                  <a:solidFill>
                    <a:srgbClr val="0078D7"/>
                  </a:solidFill>
                  <a:latin typeface="Segoe UI Semilight" charset="0"/>
                  <a:cs typeface="Segoe UI Semilight" charset="0"/>
                </a:endParaRPr>
              </a:p>
              <a:p>
                <a:pPr defTabSz="932597">
                  <a:defRPr/>
                </a:pPr>
                <a:endParaRPr lang="en-US" sz="1428">
                  <a:solidFill>
                    <a:srgbClr val="0078D7"/>
                  </a:solidFill>
                  <a:latin typeface="Segoe UI Semilight" charset="0"/>
                  <a:ea typeface="Segoe UI Semilight" charset="0"/>
                  <a:cs typeface="Segoe UI Semilight" charset="0"/>
                </a:endParaRPr>
              </a:p>
            </p:txBody>
          </p:sp>
          <p:sp>
            <p:nvSpPr>
              <p:cNvPr id="85" name="TextBox 84">
                <a:extLst>
                  <a:ext uri="{FF2B5EF4-FFF2-40B4-BE49-F238E27FC236}">
                    <a16:creationId xmlns:a16="http://schemas.microsoft.com/office/drawing/2014/main" id="{8BAE45BE-952C-4634-A355-456FDC581C21}"/>
                  </a:ext>
                </a:extLst>
              </p:cNvPr>
              <p:cNvSpPr txBox="1"/>
              <p:nvPr/>
            </p:nvSpPr>
            <p:spPr>
              <a:xfrm>
                <a:off x="859380" y="5314331"/>
                <a:ext cx="3016446" cy="958404"/>
              </a:xfrm>
              <a:prstGeom prst="rect">
                <a:avLst/>
              </a:prstGeom>
              <a:noFill/>
            </p:spPr>
            <p:txBody>
              <a:bodyPr wrap="square" rtlCol="0">
                <a:spAutoFit/>
              </a:bodyPr>
              <a:lstStyle/>
              <a:p>
                <a:pPr algn="r" defTabSz="932597">
                  <a:defRPr/>
                </a:pPr>
                <a:r>
                  <a:rPr lang="en-US" sz="1400">
                    <a:solidFill>
                      <a:srgbClr val="000000"/>
                    </a:solidFill>
                    <a:latin typeface="Segoe UI" panose="020B0502040204020203" pitchFamily="34" charset="0"/>
                    <a:cs typeface="Segoe UI" panose="020B0502040204020203" pitchFamily="34" charset="0"/>
                  </a:rPr>
                  <a:t>Modernize on-premises applications to take </a:t>
                </a:r>
                <a:br>
                  <a:rPr lang="en-US" sz="1400">
                    <a:solidFill>
                      <a:srgbClr val="000000"/>
                    </a:solidFill>
                    <a:latin typeface="Segoe UI" panose="020B0502040204020203" pitchFamily="34" charset="0"/>
                    <a:cs typeface="Segoe UI" panose="020B0502040204020203" pitchFamily="34" charset="0"/>
                  </a:rPr>
                </a:br>
                <a:r>
                  <a:rPr lang="en-US" sz="1400">
                    <a:solidFill>
                      <a:srgbClr val="000000"/>
                    </a:solidFill>
                    <a:latin typeface="Segoe UI" panose="020B0502040204020203" pitchFamily="34" charset="0"/>
                    <a:cs typeface="Segoe UI" panose="020B0502040204020203" pitchFamily="34" charset="0"/>
                  </a:rPr>
                  <a:t>advantage of latest innovation</a:t>
                </a:r>
              </a:p>
              <a:p>
                <a:pPr algn="r" defTabSz="932597">
                  <a:defRPr/>
                </a:pPr>
                <a:endParaRPr lang="en-US" sz="1428">
                  <a:solidFill>
                    <a:srgbClr val="0078D7"/>
                  </a:solidFill>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8B530A43-A809-3B48-B577-989A22A5485E}"/>
                  </a:ext>
                </a:extLst>
              </p:cNvPr>
              <p:cNvGrpSpPr/>
              <p:nvPr/>
            </p:nvGrpSpPr>
            <p:grpSpPr>
              <a:xfrm>
                <a:off x="3921537" y="5234701"/>
                <a:ext cx="4627741" cy="1038034"/>
                <a:chOff x="3921537" y="4980701"/>
                <a:chExt cx="4627741" cy="1038034"/>
              </a:xfrm>
            </p:grpSpPr>
            <p:grpSp>
              <p:nvGrpSpPr>
                <p:cNvPr id="4" name="Group 3">
                  <a:extLst>
                    <a:ext uri="{FF2B5EF4-FFF2-40B4-BE49-F238E27FC236}">
                      <a16:creationId xmlns:a16="http://schemas.microsoft.com/office/drawing/2014/main" id="{AFD80069-1E51-48D1-B1BA-B5358E5C49B6}"/>
                    </a:ext>
                  </a:extLst>
                </p:cNvPr>
                <p:cNvGrpSpPr/>
                <p:nvPr/>
              </p:nvGrpSpPr>
              <p:grpSpPr>
                <a:xfrm>
                  <a:off x="7025732" y="4980701"/>
                  <a:ext cx="1284418" cy="708262"/>
                  <a:chOff x="1977013" y="5884639"/>
                  <a:chExt cx="1284418" cy="708262"/>
                </a:xfrm>
                <a:noFill/>
              </p:grpSpPr>
              <p:sp>
                <p:nvSpPr>
                  <p:cNvPr id="51" name="Freeform 128">
                    <a:extLst>
                      <a:ext uri="{FF2B5EF4-FFF2-40B4-BE49-F238E27FC236}">
                        <a16:creationId xmlns:a16="http://schemas.microsoft.com/office/drawing/2014/main" id="{6D279031-E9B4-459E-9376-08AE3B6D0B62}"/>
                      </a:ext>
                    </a:extLst>
                  </p:cNvPr>
                  <p:cNvSpPr>
                    <a:spLocks noChangeAspect="1"/>
                  </p:cNvSpPr>
                  <p:nvPr/>
                </p:nvSpPr>
                <p:spPr bwMode="auto">
                  <a:xfrm>
                    <a:off x="1977013" y="5974858"/>
                    <a:ext cx="645124" cy="35637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9050">
                    <a:solidFill>
                      <a:schemeClr val="tx1"/>
                    </a:solidFill>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33333"/>
                      </a:solidFill>
                      <a:latin typeface="Segoe UI"/>
                    </a:endParaRPr>
                  </a:p>
                </p:txBody>
              </p:sp>
              <p:sp>
                <p:nvSpPr>
                  <p:cNvPr id="9" name="Freeform 128">
                    <a:extLst>
                      <a:ext uri="{FF2B5EF4-FFF2-40B4-BE49-F238E27FC236}">
                        <a16:creationId xmlns:a16="http://schemas.microsoft.com/office/drawing/2014/main" id="{6D279031-E9B4-459E-9376-08AE3B6D0B62}"/>
                      </a:ext>
                    </a:extLst>
                  </p:cNvPr>
                  <p:cNvSpPr>
                    <a:spLocks noChangeAspect="1"/>
                  </p:cNvSpPr>
                  <p:nvPr/>
                </p:nvSpPr>
                <p:spPr bwMode="auto">
                  <a:xfrm>
                    <a:off x="2141485" y="6034714"/>
                    <a:ext cx="1010451" cy="55818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9050">
                    <a:solidFill>
                      <a:schemeClr val="tx1"/>
                    </a:solidFill>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33333"/>
                      </a:solidFill>
                      <a:latin typeface="Segoe UI"/>
                    </a:endParaRPr>
                  </a:p>
                </p:txBody>
              </p:sp>
              <p:sp>
                <p:nvSpPr>
                  <p:cNvPr id="52" name="Freeform 128">
                    <a:extLst>
                      <a:ext uri="{FF2B5EF4-FFF2-40B4-BE49-F238E27FC236}">
                        <a16:creationId xmlns:a16="http://schemas.microsoft.com/office/drawing/2014/main" id="{6D279031-E9B4-459E-9376-08AE3B6D0B62}"/>
                      </a:ext>
                    </a:extLst>
                  </p:cNvPr>
                  <p:cNvSpPr>
                    <a:spLocks noChangeAspect="1"/>
                  </p:cNvSpPr>
                  <p:nvPr/>
                </p:nvSpPr>
                <p:spPr bwMode="auto">
                  <a:xfrm>
                    <a:off x="2940703" y="5884639"/>
                    <a:ext cx="320728" cy="1771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9050">
                    <a:solidFill>
                      <a:schemeClr val="tx1"/>
                    </a:solidFill>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33333"/>
                      </a:solidFill>
                      <a:latin typeface="Segoe UI"/>
                    </a:endParaRPr>
                  </a:p>
                </p:txBody>
              </p:sp>
            </p:grpSp>
            <p:sp>
              <p:nvSpPr>
                <p:cNvPr id="41" name="TextBox 40"/>
                <p:cNvSpPr txBox="1"/>
                <p:nvPr/>
              </p:nvSpPr>
              <p:spPr>
                <a:xfrm>
                  <a:off x="6883039" y="5704803"/>
                  <a:ext cx="1666239" cy="313932"/>
                </a:xfrm>
                <a:prstGeom prst="rect">
                  <a:avLst/>
                </a:prstGeom>
                <a:noFill/>
              </p:spPr>
              <p:txBody>
                <a:bodyPr wrap="square" rtlCol="0">
                  <a:spAutoFit/>
                </a:bodyPr>
                <a:lstStyle/>
                <a:p>
                  <a:pPr indent="-114956" algn="ctr" defTabSz="932597">
                    <a:lnSpc>
                      <a:spcPct val="90000"/>
                    </a:lnSpc>
                    <a:spcBef>
                      <a:spcPts val="600"/>
                    </a:spcBef>
                    <a:defRPr/>
                  </a:pPr>
                  <a:r>
                    <a:rPr lang="en-US" sz="1600">
                      <a:solidFill>
                        <a:schemeClr val="tx2"/>
                      </a:solidFill>
                      <a:latin typeface="+mj-lt"/>
                    </a:rPr>
                    <a:t>SaaS apps</a:t>
                  </a:r>
                </a:p>
              </p:txBody>
            </p:sp>
            <p:sp>
              <p:nvSpPr>
                <p:cNvPr id="86" name="TextBox 85">
                  <a:extLst>
                    <a:ext uri="{FF2B5EF4-FFF2-40B4-BE49-F238E27FC236}">
                      <a16:creationId xmlns:a16="http://schemas.microsoft.com/office/drawing/2014/main" id="{09BC76BF-DDE4-41B5-8000-14941D55F8BF}"/>
                    </a:ext>
                  </a:extLst>
                </p:cNvPr>
                <p:cNvSpPr txBox="1"/>
                <p:nvPr/>
              </p:nvSpPr>
              <p:spPr>
                <a:xfrm>
                  <a:off x="3921537" y="5704803"/>
                  <a:ext cx="2023516" cy="313932"/>
                </a:xfrm>
                <a:prstGeom prst="rect">
                  <a:avLst/>
                </a:prstGeom>
                <a:noFill/>
              </p:spPr>
              <p:txBody>
                <a:bodyPr wrap="square" rtlCol="0">
                  <a:spAutoFit/>
                </a:bodyPr>
                <a:lstStyle/>
                <a:p>
                  <a:pPr indent="-114956" defTabSz="932597">
                    <a:lnSpc>
                      <a:spcPct val="90000"/>
                    </a:lnSpc>
                    <a:spcBef>
                      <a:spcPts val="600"/>
                    </a:spcBef>
                    <a:defRPr/>
                  </a:pPr>
                  <a:r>
                    <a:rPr lang="en-US" sz="1600">
                      <a:solidFill>
                        <a:schemeClr val="tx2"/>
                      </a:solidFill>
                      <a:latin typeface="+mj-lt"/>
                    </a:rPr>
                    <a:t>On-prem apps</a:t>
                  </a:r>
                </a:p>
              </p:txBody>
            </p:sp>
            <p:grpSp>
              <p:nvGrpSpPr>
                <p:cNvPr id="87" name="Group 86">
                  <a:extLst>
                    <a:ext uri="{FF2B5EF4-FFF2-40B4-BE49-F238E27FC236}">
                      <a16:creationId xmlns:a16="http://schemas.microsoft.com/office/drawing/2014/main" id="{1615271A-AAD2-4E8C-8770-A36C9DD9F500}"/>
                    </a:ext>
                  </a:extLst>
                </p:cNvPr>
                <p:cNvGrpSpPr/>
                <p:nvPr/>
              </p:nvGrpSpPr>
              <p:grpSpPr>
                <a:xfrm>
                  <a:off x="4409834" y="5061571"/>
                  <a:ext cx="581607" cy="606785"/>
                  <a:chOff x="5548134" y="3574587"/>
                  <a:chExt cx="1334254" cy="1392014"/>
                </a:xfrm>
              </p:grpSpPr>
              <p:sp>
                <p:nvSpPr>
                  <p:cNvPr id="88" name="building_7">
                    <a:extLst>
                      <a:ext uri="{FF2B5EF4-FFF2-40B4-BE49-F238E27FC236}">
                        <a16:creationId xmlns:a16="http://schemas.microsoft.com/office/drawing/2014/main" id="{D6BC2A02-E906-43FF-9085-739F71C6D857}"/>
                      </a:ext>
                    </a:extLst>
                  </p:cNvPr>
                  <p:cNvSpPr>
                    <a:spLocks noChangeAspect="1" noEditPoints="1"/>
                  </p:cNvSpPr>
                  <p:nvPr/>
                </p:nvSpPr>
                <p:spPr bwMode="auto">
                  <a:xfrm>
                    <a:off x="5548134" y="3574587"/>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020">
                      <a:gradFill>
                        <a:gsLst>
                          <a:gs pos="0">
                            <a:srgbClr val="505050"/>
                          </a:gs>
                          <a:gs pos="100000">
                            <a:srgbClr val="505050"/>
                          </a:gs>
                        </a:gsLst>
                      </a:gradFill>
                      <a:latin typeface="Segoe UI"/>
                    </a:endParaRPr>
                  </a:p>
                </p:txBody>
              </p:sp>
              <p:sp>
                <p:nvSpPr>
                  <p:cNvPr id="89" name="Rectangle 88">
                    <a:extLst>
                      <a:ext uri="{FF2B5EF4-FFF2-40B4-BE49-F238E27FC236}">
                        <a16:creationId xmlns:a16="http://schemas.microsoft.com/office/drawing/2014/main" id="{2A8F8F8C-DF93-4A5C-B8E1-FFF80F4BE1D4}"/>
                      </a:ext>
                    </a:extLst>
                  </p:cNvPr>
                  <p:cNvSpPr/>
                  <p:nvPr/>
                </p:nvSpPr>
                <p:spPr bwMode="auto">
                  <a:xfrm>
                    <a:off x="5548136" y="3722592"/>
                    <a:ext cx="1117503" cy="34326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9BFD91AD-C482-4824-8253-46AB065E2D19}"/>
                      </a:ext>
                    </a:extLst>
                  </p:cNvPr>
                  <p:cNvSpPr/>
                  <p:nvPr/>
                </p:nvSpPr>
                <p:spPr bwMode="auto">
                  <a:xfrm>
                    <a:off x="5617712" y="3861970"/>
                    <a:ext cx="486601" cy="51164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81" name="Straight Connector 80">
                  <a:extLst>
                    <a:ext uri="{FF2B5EF4-FFF2-40B4-BE49-F238E27FC236}">
                      <a16:creationId xmlns:a16="http://schemas.microsoft.com/office/drawing/2014/main" id="{EA11452D-9DF8-4888-88CB-85C6C1381348}"/>
                    </a:ext>
                  </a:extLst>
                </p:cNvPr>
                <p:cNvCxnSpPr>
                  <a:cxnSpLocks/>
                </p:cNvCxnSpPr>
                <p:nvPr/>
              </p:nvCxnSpPr>
              <p:spPr>
                <a:xfrm flipH="1">
                  <a:off x="5138380" y="5452695"/>
                  <a:ext cx="1693500" cy="0"/>
                </a:xfrm>
                <a:prstGeom prst="line">
                  <a:avLst/>
                </a:prstGeom>
                <a:noFill/>
                <a:ln w="19050" cap="flat" cmpd="sng" algn="ctr">
                  <a:solidFill>
                    <a:schemeClr val="tx1"/>
                  </a:solidFill>
                  <a:prstDash val="solid"/>
                  <a:miter lim="800000"/>
                  <a:headEnd type="arrow"/>
                  <a:tailEnd type="arrow"/>
                </a:ln>
                <a:effectLst/>
              </p:spPr>
            </p:cxnSp>
          </p:grpSp>
        </p:grpSp>
      </p:grpSp>
      <p:grpSp>
        <p:nvGrpSpPr>
          <p:cNvPr id="16" name="Group 15">
            <a:extLst>
              <a:ext uri="{FF2B5EF4-FFF2-40B4-BE49-F238E27FC236}">
                <a16:creationId xmlns:a16="http://schemas.microsoft.com/office/drawing/2014/main" id="{0D0D1027-84C8-2A43-A519-FFBEF4BCB765}"/>
              </a:ext>
            </a:extLst>
          </p:cNvPr>
          <p:cNvGrpSpPr/>
          <p:nvPr/>
        </p:nvGrpSpPr>
        <p:grpSpPr>
          <a:xfrm>
            <a:off x="3594053" y="1869617"/>
            <a:ext cx="2730598" cy="2743793"/>
            <a:chOff x="342211" y="1869617"/>
            <a:chExt cx="2730598" cy="2743793"/>
          </a:xfrm>
        </p:grpSpPr>
        <p:grpSp>
          <p:nvGrpSpPr>
            <p:cNvPr id="91" name="Group 90">
              <a:extLst>
                <a:ext uri="{FF2B5EF4-FFF2-40B4-BE49-F238E27FC236}">
                  <a16:creationId xmlns:a16="http://schemas.microsoft.com/office/drawing/2014/main" id="{EE6CAA91-7F1B-8445-8DC4-2A12B6836256}"/>
                </a:ext>
              </a:extLst>
            </p:cNvPr>
            <p:cNvGrpSpPr/>
            <p:nvPr/>
          </p:nvGrpSpPr>
          <p:grpSpPr>
            <a:xfrm>
              <a:off x="342211" y="2778720"/>
              <a:ext cx="2730598" cy="1834690"/>
              <a:chOff x="333904" y="4058940"/>
              <a:chExt cx="2730598" cy="1834690"/>
            </a:xfrm>
          </p:grpSpPr>
          <p:sp>
            <p:nvSpPr>
              <p:cNvPr id="92" name="Rectangle 91">
                <a:extLst>
                  <a:ext uri="{FF2B5EF4-FFF2-40B4-BE49-F238E27FC236}">
                    <a16:creationId xmlns:a16="http://schemas.microsoft.com/office/drawing/2014/main" id="{E02C7008-4B90-0D48-A618-0C956664F5E3}"/>
                  </a:ext>
                </a:extLst>
              </p:cNvPr>
              <p:cNvSpPr/>
              <p:nvPr/>
            </p:nvSpPr>
            <p:spPr>
              <a:xfrm>
                <a:off x="333904" y="4247025"/>
                <a:ext cx="2730598" cy="164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defTabSz="932688">
                  <a:spcBef>
                    <a:spcPts val="600"/>
                  </a:spcBef>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Transactional</a:t>
                </a:r>
                <a:endParaRPr lang="en-US" b="1">
                  <a:solidFill>
                    <a:srgbClr val="0078D7"/>
                  </a:solidFill>
                  <a:latin typeface="Segoe UI Semibold" panose="020B0502040204020203" pitchFamily="34" charset="0"/>
                  <a:ea typeface="Segoe UI Semibold" panose="020B0502040204020203" pitchFamily="34" charset="0"/>
                  <a:cs typeface="Segoe UI Semibold" panose="020B0502040204020203" pitchFamily="34" charset="0"/>
                </a:endParaRPr>
              </a:p>
              <a:p>
                <a:pPr defTabSz="932688">
                  <a:spcBef>
                    <a:spcPts val="600"/>
                  </a:spcBef>
                  <a:defRPr/>
                </a:pPr>
                <a:r>
                  <a:rPr lang="en-US" sz="1600">
                    <a:solidFill>
                      <a:srgbClr val="000000"/>
                    </a:solidFill>
                    <a:latin typeface="Segoe UI" panose="020B0502040204020203" pitchFamily="34" charset="0"/>
                    <a:ea typeface="Segoe UI" panose="020B0502040204020203" pitchFamily="34" charset="0"/>
                    <a:cs typeface="Segoe UI" panose="020B0502040204020203" pitchFamily="34" charset="0"/>
                  </a:rPr>
                  <a:t>Drive business requirements with Azure backed by </a:t>
                </a:r>
                <a:br>
                  <a:rPr lang="en-US" sz="1600">
                    <a:solidFill>
                      <a:srgbClr val="000000"/>
                    </a:solidFill>
                    <a:latin typeface="Segoe UI" panose="020B0502040204020203" pitchFamily="34" charset="0"/>
                    <a:ea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ea typeface="Segoe UI" panose="020B0502040204020203" pitchFamily="34" charset="0"/>
                    <a:cs typeface="Segoe UI" panose="020B0502040204020203" pitchFamily="34" charset="0"/>
                  </a:rPr>
                  <a:t>SQL-based and Azure Cosmos DB innovation</a:t>
                </a:r>
              </a:p>
              <a:p>
                <a:pPr defTabSz="932688">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93" name="Straight Connector 92">
                <a:extLst>
                  <a:ext uri="{FF2B5EF4-FFF2-40B4-BE49-F238E27FC236}">
                    <a16:creationId xmlns:a16="http://schemas.microsoft.com/office/drawing/2014/main" id="{7143643B-2DB6-7349-A69B-AF2FCEED4C57}"/>
                  </a:ext>
                </a:extLst>
              </p:cNvPr>
              <p:cNvCxnSpPr/>
              <p:nvPr/>
            </p:nvCxnSpPr>
            <p:spPr>
              <a:xfrm>
                <a:off x="434975" y="4058940"/>
                <a:ext cx="109728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29B47D16-86FC-0D4E-949C-FECDD0A9F262}"/>
                </a:ext>
              </a:extLst>
            </p:cNvPr>
            <p:cNvGrpSpPr/>
            <p:nvPr/>
          </p:nvGrpSpPr>
          <p:grpSpPr>
            <a:xfrm>
              <a:off x="455373" y="1869617"/>
              <a:ext cx="653963" cy="549287"/>
              <a:chOff x="1972491" y="1956534"/>
              <a:chExt cx="1672047" cy="1404410"/>
            </a:xfrm>
          </p:grpSpPr>
          <p:sp>
            <p:nvSpPr>
              <p:cNvPr id="110" name="Cylinder 513">
                <a:extLst>
                  <a:ext uri="{FF2B5EF4-FFF2-40B4-BE49-F238E27FC236}">
                    <a16:creationId xmlns:a16="http://schemas.microsoft.com/office/drawing/2014/main" id="{57D6B83D-E2A4-FB4A-953F-5C84B0360C87}"/>
                  </a:ext>
                </a:extLst>
              </p:cNvPr>
              <p:cNvSpPr/>
              <p:nvPr/>
            </p:nvSpPr>
            <p:spPr bwMode="auto">
              <a:xfrm>
                <a:off x="1972491" y="1956534"/>
                <a:ext cx="770709" cy="101252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44546A"/>
                  </a:solidFill>
                  <a:latin typeface="Calibri Light" panose="020F0302020204030204"/>
                  <a:ea typeface="Segoe UI" pitchFamily="34" charset="0"/>
                  <a:cs typeface="Segoe UI" pitchFamily="34" charset="0"/>
                </a:endParaRPr>
              </a:p>
            </p:txBody>
          </p:sp>
          <p:sp>
            <p:nvSpPr>
              <p:cNvPr id="111" name="Cylinder 513">
                <a:extLst>
                  <a:ext uri="{FF2B5EF4-FFF2-40B4-BE49-F238E27FC236}">
                    <a16:creationId xmlns:a16="http://schemas.microsoft.com/office/drawing/2014/main" id="{D223BC09-736F-9343-B289-0932B9CD532A}"/>
                  </a:ext>
                </a:extLst>
              </p:cNvPr>
              <p:cNvSpPr/>
              <p:nvPr/>
            </p:nvSpPr>
            <p:spPr bwMode="auto">
              <a:xfrm>
                <a:off x="2873829" y="1956534"/>
                <a:ext cx="770709" cy="101252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44546A"/>
                  </a:solidFill>
                  <a:latin typeface="Calibri Light" panose="020F0302020204030204"/>
                  <a:ea typeface="Segoe UI" pitchFamily="34" charset="0"/>
                  <a:cs typeface="Segoe UI" pitchFamily="34" charset="0"/>
                </a:endParaRPr>
              </a:p>
            </p:txBody>
          </p:sp>
          <p:sp>
            <p:nvSpPr>
              <p:cNvPr id="112" name="Cylinder 513">
                <a:extLst>
                  <a:ext uri="{FF2B5EF4-FFF2-40B4-BE49-F238E27FC236}">
                    <a16:creationId xmlns:a16="http://schemas.microsoft.com/office/drawing/2014/main" id="{6C2D8397-E14E-8E4B-A03D-C5278EA6F1A3}"/>
                  </a:ext>
                </a:extLst>
              </p:cNvPr>
              <p:cNvSpPr/>
              <p:nvPr/>
            </p:nvSpPr>
            <p:spPr bwMode="auto">
              <a:xfrm>
                <a:off x="2400159" y="2258138"/>
                <a:ext cx="839430" cy="1102806"/>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44546A"/>
                  </a:solidFill>
                  <a:latin typeface="Calibri Light" panose="020F0302020204030204"/>
                  <a:ea typeface="Segoe UI" pitchFamily="34" charset="0"/>
                  <a:cs typeface="Segoe UI" pitchFamily="34" charset="0"/>
                </a:endParaRPr>
              </a:p>
            </p:txBody>
          </p:sp>
        </p:grpSp>
      </p:grpSp>
      <p:grpSp>
        <p:nvGrpSpPr>
          <p:cNvPr id="96" name="Group 95">
            <a:extLst>
              <a:ext uri="{FF2B5EF4-FFF2-40B4-BE49-F238E27FC236}">
                <a16:creationId xmlns:a16="http://schemas.microsoft.com/office/drawing/2014/main" id="{9EB548AA-603B-EF4E-9CEC-377DDFD0C356}"/>
              </a:ext>
            </a:extLst>
          </p:cNvPr>
          <p:cNvGrpSpPr/>
          <p:nvPr/>
        </p:nvGrpSpPr>
        <p:grpSpPr>
          <a:xfrm>
            <a:off x="432931" y="2782385"/>
            <a:ext cx="2831999" cy="1870635"/>
            <a:chOff x="3492232" y="4062605"/>
            <a:chExt cx="2831999" cy="1870635"/>
          </a:xfrm>
        </p:grpSpPr>
        <p:sp>
          <p:nvSpPr>
            <p:cNvPr id="97" name="Rectangle 96">
              <a:extLst>
                <a:ext uri="{FF2B5EF4-FFF2-40B4-BE49-F238E27FC236}">
                  <a16:creationId xmlns:a16="http://schemas.microsoft.com/office/drawing/2014/main" id="{4B44B0D8-3F6F-384A-80EF-FEED18D6854B}"/>
                </a:ext>
              </a:extLst>
            </p:cNvPr>
            <p:cNvSpPr/>
            <p:nvPr/>
          </p:nvSpPr>
          <p:spPr>
            <a:xfrm>
              <a:off x="3492232" y="4250343"/>
              <a:ext cx="2831999" cy="1682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defTabSz="932688">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Real-time experiences</a:t>
              </a:r>
              <a:endParaRPr lang="en-US" sz="1600" b="1">
                <a:solidFill>
                  <a:srgbClr val="0078D7"/>
                </a:solidFill>
                <a:latin typeface="Segoe UI Semibold" panose="020B0502040204020203" pitchFamily="34" charset="0"/>
                <a:ea typeface="Segoe UI Semibold" panose="020B0502040204020203" pitchFamily="34" charset="0"/>
                <a:cs typeface="Segoe UI Semibold" panose="020B0502040204020203" pitchFamily="34" charset="0"/>
              </a:endParaRPr>
            </a:p>
            <a:p>
              <a:pPr defTabSz="932688">
                <a:spcBef>
                  <a:spcPts val="600"/>
                </a:spcBef>
                <a:defRPr/>
              </a:pPr>
              <a:r>
                <a:rPr lang="en-US" sz="1600">
                  <a:solidFill>
                    <a:srgbClr val="000000"/>
                  </a:solidFill>
                  <a:latin typeface="Segoe UI" panose="020B0502040204020203" pitchFamily="34" charset="0"/>
                  <a:ea typeface="Segoe UI" panose="020B0502040204020203" pitchFamily="34" charset="0"/>
                  <a:cs typeface="Segoe UI" panose="020B0502040204020203" pitchFamily="34" charset="0"/>
                </a:rPr>
                <a:t>Engage customers with planet-scale apps that deliver real-time experiences anywhere in the world</a:t>
              </a:r>
            </a:p>
            <a:p>
              <a:pPr defTabSz="932688">
                <a:defRPr/>
              </a:pPr>
              <a:endParaRPr kumimoji="0" lang="en-US" sz="1836"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98" name="Straight Connector 97">
              <a:extLst>
                <a:ext uri="{FF2B5EF4-FFF2-40B4-BE49-F238E27FC236}">
                  <a16:creationId xmlns:a16="http://schemas.microsoft.com/office/drawing/2014/main" id="{7C6B98CD-A0CF-364D-BE7F-A53D7D7261E8}"/>
                </a:ext>
              </a:extLst>
            </p:cNvPr>
            <p:cNvCxnSpPr/>
            <p:nvPr/>
          </p:nvCxnSpPr>
          <p:spPr>
            <a:xfrm>
              <a:off x="3589530" y="4062605"/>
              <a:ext cx="109728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A9007545-A0E2-BA4F-8676-FFC7215898E4}"/>
              </a:ext>
            </a:extLst>
          </p:cNvPr>
          <p:cNvGrpSpPr/>
          <p:nvPr/>
        </p:nvGrpSpPr>
        <p:grpSpPr>
          <a:xfrm>
            <a:off x="545473" y="1886212"/>
            <a:ext cx="516486" cy="516482"/>
            <a:chOff x="10134599" y="2924174"/>
            <a:chExt cx="809625" cy="809625"/>
          </a:xfrm>
        </p:grpSpPr>
        <p:sp>
          <p:nvSpPr>
            <p:cNvPr id="114" name="Freeform 113">
              <a:extLst>
                <a:ext uri="{FF2B5EF4-FFF2-40B4-BE49-F238E27FC236}">
                  <a16:creationId xmlns:a16="http://schemas.microsoft.com/office/drawing/2014/main" id="{7B6BA925-05FF-A045-B853-42D79C8398C4}"/>
                </a:ext>
              </a:extLst>
            </p:cNvPr>
            <p:cNvSpPr/>
            <p:nvPr/>
          </p:nvSpPr>
          <p:spPr bwMode="auto">
            <a:xfrm>
              <a:off x="10188575" y="3044825"/>
              <a:ext cx="298450" cy="638175"/>
            </a:xfrm>
            <a:custGeom>
              <a:avLst/>
              <a:gdLst>
                <a:gd name="connsiteX0" fmla="*/ 25400 w 298450"/>
                <a:gd name="connsiteY0" fmla="*/ 47625 h 638175"/>
                <a:gd name="connsiteX1" fmla="*/ 193675 w 298450"/>
                <a:gd name="connsiteY1" fmla="*/ 47625 h 638175"/>
                <a:gd name="connsiteX2" fmla="*/ 231775 w 298450"/>
                <a:gd name="connsiteY2" fmla="*/ 0 h 638175"/>
                <a:gd name="connsiteX3" fmla="*/ 298450 w 298450"/>
                <a:gd name="connsiteY3" fmla="*/ 79375 h 638175"/>
                <a:gd name="connsiteX4" fmla="*/ 193675 w 298450"/>
                <a:gd name="connsiteY4" fmla="*/ 171450 h 638175"/>
                <a:gd name="connsiteX5" fmla="*/ 174625 w 298450"/>
                <a:gd name="connsiteY5" fmla="*/ 250825 h 638175"/>
                <a:gd name="connsiteX6" fmla="*/ 190500 w 298450"/>
                <a:gd name="connsiteY6" fmla="*/ 323850 h 638175"/>
                <a:gd name="connsiteX7" fmla="*/ 139700 w 298450"/>
                <a:gd name="connsiteY7" fmla="*/ 346075 h 638175"/>
                <a:gd name="connsiteX8" fmla="*/ 82550 w 298450"/>
                <a:gd name="connsiteY8" fmla="*/ 285750 h 638175"/>
                <a:gd name="connsiteX9" fmla="*/ 47625 w 298450"/>
                <a:gd name="connsiteY9" fmla="*/ 285750 h 638175"/>
                <a:gd name="connsiteX10" fmla="*/ 0 w 298450"/>
                <a:gd name="connsiteY10" fmla="*/ 396875 h 638175"/>
                <a:gd name="connsiteX11" fmla="*/ 38100 w 298450"/>
                <a:gd name="connsiteY11" fmla="*/ 492125 h 638175"/>
                <a:gd name="connsiteX12" fmla="*/ 120650 w 298450"/>
                <a:gd name="connsiteY12" fmla="*/ 495300 h 638175"/>
                <a:gd name="connsiteX13" fmla="*/ 180975 w 298450"/>
                <a:gd name="connsiteY13" fmla="*/ 533400 h 638175"/>
                <a:gd name="connsiteX14" fmla="*/ 193675 w 298450"/>
                <a:gd name="connsiteY14" fmla="*/ 600075 h 638175"/>
                <a:gd name="connsiteX15" fmla="*/ 165100 w 298450"/>
                <a:gd name="connsiteY1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50" h="638175">
                  <a:moveTo>
                    <a:pt x="25400" y="47625"/>
                  </a:moveTo>
                  <a:lnTo>
                    <a:pt x="193675" y="47625"/>
                  </a:lnTo>
                  <a:lnTo>
                    <a:pt x="231775" y="0"/>
                  </a:lnTo>
                  <a:lnTo>
                    <a:pt x="298450" y="79375"/>
                  </a:lnTo>
                  <a:lnTo>
                    <a:pt x="193675" y="171450"/>
                  </a:lnTo>
                  <a:lnTo>
                    <a:pt x="174625" y="250825"/>
                  </a:lnTo>
                  <a:lnTo>
                    <a:pt x="190500" y="323850"/>
                  </a:lnTo>
                  <a:lnTo>
                    <a:pt x="139700" y="346075"/>
                  </a:lnTo>
                  <a:lnTo>
                    <a:pt x="82550" y="285750"/>
                  </a:lnTo>
                  <a:lnTo>
                    <a:pt x="47625" y="285750"/>
                  </a:lnTo>
                  <a:lnTo>
                    <a:pt x="0" y="396875"/>
                  </a:lnTo>
                  <a:lnTo>
                    <a:pt x="38100" y="492125"/>
                  </a:lnTo>
                  <a:lnTo>
                    <a:pt x="120650" y="495300"/>
                  </a:lnTo>
                  <a:lnTo>
                    <a:pt x="180975" y="533400"/>
                  </a:lnTo>
                  <a:lnTo>
                    <a:pt x="193675" y="600075"/>
                  </a:lnTo>
                  <a:lnTo>
                    <a:pt x="165100" y="638175"/>
                  </a:lnTo>
                </a:path>
              </a:pathLst>
            </a:custGeom>
            <a:noFill/>
            <a:ln w="19050" cap="rnd" cmpd="sng" algn="ctr">
              <a:solidFill>
                <a:schemeClr val="tx1"/>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115" name="Freeform 114">
              <a:extLst>
                <a:ext uri="{FF2B5EF4-FFF2-40B4-BE49-F238E27FC236}">
                  <a16:creationId xmlns:a16="http://schemas.microsoft.com/office/drawing/2014/main" id="{73A3B47B-EA72-7D4C-B2C4-4B9ECC1F1833}"/>
                </a:ext>
              </a:extLst>
            </p:cNvPr>
            <p:cNvSpPr/>
            <p:nvPr/>
          </p:nvSpPr>
          <p:spPr bwMode="auto">
            <a:xfrm>
              <a:off x="10534650" y="2984500"/>
              <a:ext cx="403225" cy="631825"/>
            </a:xfrm>
            <a:custGeom>
              <a:avLst/>
              <a:gdLst>
                <a:gd name="connsiteX0" fmla="*/ 212725 w 403225"/>
                <a:gd name="connsiteY0" fmla="*/ 0 h 631825"/>
                <a:gd name="connsiteX1" fmla="*/ 60325 w 403225"/>
                <a:gd name="connsiteY1" fmla="*/ 76200 h 631825"/>
                <a:gd name="connsiteX2" fmla="*/ 92075 w 403225"/>
                <a:gd name="connsiteY2" fmla="*/ 168275 h 631825"/>
                <a:gd name="connsiteX3" fmla="*/ 171450 w 403225"/>
                <a:gd name="connsiteY3" fmla="*/ 168275 h 631825"/>
                <a:gd name="connsiteX4" fmla="*/ 139700 w 403225"/>
                <a:gd name="connsiteY4" fmla="*/ 215900 h 631825"/>
                <a:gd name="connsiteX5" fmla="*/ 60325 w 403225"/>
                <a:gd name="connsiteY5" fmla="*/ 254000 h 631825"/>
                <a:gd name="connsiteX6" fmla="*/ 0 w 403225"/>
                <a:gd name="connsiteY6" fmla="*/ 346075 h 631825"/>
                <a:gd name="connsiteX7" fmla="*/ 19050 w 403225"/>
                <a:gd name="connsiteY7" fmla="*/ 438150 h 631825"/>
                <a:gd name="connsiteX8" fmla="*/ 104775 w 403225"/>
                <a:gd name="connsiteY8" fmla="*/ 482600 h 631825"/>
                <a:gd name="connsiteX9" fmla="*/ 133350 w 403225"/>
                <a:gd name="connsiteY9" fmla="*/ 457200 h 631825"/>
                <a:gd name="connsiteX10" fmla="*/ 155575 w 403225"/>
                <a:gd name="connsiteY10" fmla="*/ 527050 h 631825"/>
                <a:gd name="connsiteX11" fmla="*/ 133350 w 403225"/>
                <a:gd name="connsiteY11" fmla="*/ 631825 h 631825"/>
                <a:gd name="connsiteX12" fmla="*/ 203200 w 403225"/>
                <a:gd name="connsiteY12" fmla="*/ 603250 h 631825"/>
                <a:gd name="connsiteX13" fmla="*/ 231775 w 403225"/>
                <a:gd name="connsiteY13" fmla="*/ 561975 h 631825"/>
                <a:gd name="connsiteX14" fmla="*/ 234950 w 403225"/>
                <a:gd name="connsiteY14" fmla="*/ 346075 h 631825"/>
                <a:gd name="connsiteX15" fmla="*/ 184150 w 403225"/>
                <a:gd name="connsiteY15" fmla="*/ 276225 h 631825"/>
                <a:gd name="connsiteX16" fmla="*/ 228600 w 403225"/>
                <a:gd name="connsiteY16" fmla="*/ 241300 h 631825"/>
                <a:gd name="connsiteX17" fmla="*/ 288925 w 403225"/>
                <a:gd name="connsiteY17" fmla="*/ 273050 h 631825"/>
                <a:gd name="connsiteX18" fmla="*/ 342900 w 403225"/>
                <a:gd name="connsiteY18" fmla="*/ 346075 h 631825"/>
                <a:gd name="connsiteX19" fmla="*/ 336550 w 403225"/>
                <a:gd name="connsiteY19" fmla="*/ 393700 h 631825"/>
                <a:gd name="connsiteX20" fmla="*/ 403225 w 403225"/>
                <a:gd name="connsiteY20" fmla="*/ 38100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225" h="631825">
                  <a:moveTo>
                    <a:pt x="212725" y="0"/>
                  </a:moveTo>
                  <a:lnTo>
                    <a:pt x="60325" y="76200"/>
                  </a:lnTo>
                  <a:lnTo>
                    <a:pt x="92075" y="168275"/>
                  </a:lnTo>
                  <a:lnTo>
                    <a:pt x="171450" y="168275"/>
                  </a:lnTo>
                  <a:lnTo>
                    <a:pt x="139700" y="215900"/>
                  </a:lnTo>
                  <a:lnTo>
                    <a:pt x="60325" y="254000"/>
                  </a:lnTo>
                  <a:lnTo>
                    <a:pt x="0" y="346075"/>
                  </a:lnTo>
                  <a:lnTo>
                    <a:pt x="19050" y="438150"/>
                  </a:lnTo>
                  <a:lnTo>
                    <a:pt x="104775" y="482600"/>
                  </a:lnTo>
                  <a:lnTo>
                    <a:pt x="133350" y="457200"/>
                  </a:lnTo>
                  <a:lnTo>
                    <a:pt x="155575" y="527050"/>
                  </a:lnTo>
                  <a:lnTo>
                    <a:pt x="133350" y="631825"/>
                  </a:lnTo>
                  <a:lnTo>
                    <a:pt x="203200" y="603250"/>
                  </a:lnTo>
                  <a:lnTo>
                    <a:pt x="231775" y="561975"/>
                  </a:lnTo>
                  <a:cubicBezTo>
                    <a:pt x="232833" y="490008"/>
                    <a:pt x="233892" y="418042"/>
                    <a:pt x="234950" y="346075"/>
                  </a:cubicBezTo>
                  <a:lnTo>
                    <a:pt x="184150" y="276225"/>
                  </a:lnTo>
                  <a:lnTo>
                    <a:pt x="228600" y="241300"/>
                  </a:lnTo>
                  <a:lnTo>
                    <a:pt x="288925" y="273050"/>
                  </a:lnTo>
                  <a:lnTo>
                    <a:pt x="342900" y="346075"/>
                  </a:lnTo>
                  <a:lnTo>
                    <a:pt x="336550" y="393700"/>
                  </a:lnTo>
                  <a:lnTo>
                    <a:pt x="403225" y="381000"/>
                  </a:lnTo>
                </a:path>
              </a:pathLst>
            </a:custGeom>
            <a:noFill/>
            <a:ln w="19050" cap="rnd" cmpd="sng" algn="ctr">
              <a:solidFill>
                <a:schemeClr val="tx1"/>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116" name="Oval 115">
              <a:extLst>
                <a:ext uri="{FF2B5EF4-FFF2-40B4-BE49-F238E27FC236}">
                  <a16:creationId xmlns:a16="http://schemas.microsoft.com/office/drawing/2014/main" id="{187B5D88-CFC3-5D4E-AEB4-A5E2ED02CA41}"/>
                </a:ext>
              </a:extLst>
            </p:cNvPr>
            <p:cNvSpPr/>
            <p:nvPr/>
          </p:nvSpPr>
          <p:spPr bwMode="auto">
            <a:xfrm>
              <a:off x="10134599" y="2924174"/>
              <a:ext cx="809625" cy="809625"/>
            </a:xfrm>
            <a:prstGeom prst="ellipse">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C7EEE227-F8D1-FA4D-B6BA-A2081969E66C}"/>
              </a:ext>
            </a:extLst>
          </p:cNvPr>
          <p:cNvGrpSpPr/>
          <p:nvPr/>
        </p:nvGrpSpPr>
        <p:grpSpPr>
          <a:xfrm>
            <a:off x="6673222" y="1869617"/>
            <a:ext cx="2419978" cy="2526695"/>
            <a:chOff x="6673222" y="1869617"/>
            <a:chExt cx="2419978" cy="2526695"/>
          </a:xfrm>
        </p:grpSpPr>
        <p:grpSp>
          <p:nvGrpSpPr>
            <p:cNvPr id="101" name="Group 100">
              <a:extLst>
                <a:ext uri="{FF2B5EF4-FFF2-40B4-BE49-F238E27FC236}">
                  <a16:creationId xmlns:a16="http://schemas.microsoft.com/office/drawing/2014/main" id="{74D1FE57-F4A2-E24D-91B7-006D6E732391}"/>
                </a:ext>
              </a:extLst>
            </p:cNvPr>
            <p:cNvGrpSpPr/>
            <p:nvPr/>
          </p:nvGrpSpPr>
          <p:grpSpPr>
            <a:xfrm>
              <a:off x="6673222" y="2778038"/>
              <a:ext cx="2419978" cy="1618274"/>
              <a:chOff x="6664915" y="4058258"/>
              <a:chExt cx="2419978" cy="1618274"/>
            </a:xfrm>
          </p:grpSpPr>
          <p:sp>
            <p:nvSpPr>
              <p:cNvPr id="102" name="Rectangle 101">
                <a:extLst>
                  <a:ext uri="{FF2B5EF4-FFF2-40B4-BE49-F238E27FC236}">
                    <a16:creationId xmlns:a16="http://schemas.microsoft.com/office/drawing/2014/main" id="{5F617C88-4096-6744-85EB-A04AFD015038}"/>
                  </a:ext>
                </a:extLst>
              </p:cNvPr>
              <p:cNvSpPr/>
              <p:nvPr/>
            </p:nvSpPr>
            <p:spPr>
              <a:xfrm>
                <a:off x="6664915" y="4239857"/>
                <a:ext cx="2419978" cy="1436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defTabSz="932688">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Big Data processing</a:t>
                </a:r>
                <a:endParaRPr lang="en-US" b="1">
                  <a:solidFill>
                    <a:srgbClr val="0078D7"/>
                  </a:solidFill>
                  <a:latin typeface="Segoe UI Semibold" panose="020B0502040204020203" pitchFamily="34" charset="0"/>
                  <a:ea typeface="Segoe UI Semibold" panose="020B0502040204020203" pitchFamily="34" charset="0"/>
                  <a:cs typeface="Segoe UI Semibold" panose="020B0502040204020203" pitchFamily="34" charset="0"/>
                </a:endParaRPr>
              </a:p>
              <a:p>
                <a:pPr defTabSz="932688">
                  <a:spcBef>
                    <a:spcPts val="600"/>
                  </a:spcBef>
                  <a:defRPr/>
                </a:pPr>
                <a:r>
                  <a:rPr lang="en-US" sz="1600">
                    <a:solidFill>
                      <a:srgbClr val="000000"/>
                    </a:solidFill>
                    <a:latin typeface="Segoe UI" panose="020B0502040204020203" pitchFamily="34" charset="0"/>
                    <a:ea typeface="Segoe UI" panose="020B0502040204020203" pitchFamily="34" charset="0"/>
                    <a:cs typeface="Segoe UI" panose="020B0502040204020203" pitchFamily="34" charset="0"/>
                  </a:rPr>
                  <a:t>Gain insights with </a:t>
                </a:r>
                <a:br>
                  <a:rPr lang="en-US" sz="1600">
                    <a:solidFill>
                      <a:srgbClr val="000000"/>
                    </a:solidFill>
                    <a:latin typeface="Segoe UI" panose="020B0502040204020203" pitchFamily="34" charset="0"/>
                    <a:ea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ea typeface="Segoe UI" panose="020B0502040204020203" pitchFamily="34" charset="0"/>
                    <a:cs typeface="Segoe UI" panose="020B0502040204020203" pitchFamily="34" charset="0"/>
                  </a:rPr>
                  <a:t>high-processing workloads &amp; analytics</a:t>
                </a:r>
              </a:p>
              <a:p>
                <a:pPr defTabSz="932688">
                  <a:defRPr/>
                </a:pPr>
                <a:endParaRPr kumimoji="0" lang="en-US" sz="1836"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03" name="Straight Connector 102">
                <a:extLst>
                  <a:ext uri="{FF2B5EF4-FFF2-40B4-BE49-F238E27FC236}">
                    <a16:creationId xmlns:a16="http://schemas.microsoft.com/office/drawing/2014/main" id="{008F46A7-1D6D-A14B-80C3-BBFB84D2533F}"/>
                  </a:ext>
                </a:extLst>
              </p:cNvPr>
              <p:cNvCxnSpPr/>
              <p:nvPr/>
            </p:nvCxnSpPr>
            <p:spPr>
              <a:xfrm>
                <a:off x="6743118" y="4058258"/>
                <a:ext cx="109728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7" name="Group 20">
              <a:extLst>
                <a:ext uri="{FF2B5EF4-FFF2-40B4-BE49-F238E27FC236}">
                  <a16:creationId xmlns:a16="http://schemas.microsoft.com/office/drawing/2014/main" id="{E687CC47-DE4E-E04E-B622-53FCA47037A3}"/>
                </a:ext>
              </a:extLst>
            </p:cNvPr>
            <p:cNvGrpSpPr>
              <a:grpSpLocks noChangeAspect="1"/>
            </p:cNvGrpSpPr>
            <p:nvPr/>
          </p:nvGrpSpPr>
          <p:grpSpPr bwMode="auto">
            <a:xfrm>
              <a:off x="6781061" y="1869617"/>
              <a:ext cx="603981" cy="528694"/>
              <a:chOff x="3764" y="3313"/>
              <a:chExt cx="353" cy="309"/>
            </a:xfrm>
          </p:grpSpPr>
          <p:sp>
            <p:nvSpPr>
              <p:cNvPr id="118" name="Freeform 21">
                <a:extLst>
                  <a:ext uri="{FF2B5EF4-FFF2-40B4-BE49-F238E27FC236}">
                    <a16:creationId xmlns:a16="http://schemas.microsoft.com/office/drawing/2014/main" id="{21912367-0696-E949-BA50-4690B3852316}"/>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19" name="Freeform 22">
                <a:extLst>
                  <a:ext uri="{FF2B5EF4-FFF2-40B4-BE49-F238E27FC236}">
                    <a16:creationId xmlns:a16="http://schemas.microsoft.com/office/drawing/2014/main" id="{342D5082-4014-D941-90DA-665C2AB8CEB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0" name="Freeform 23">
                <a:extLst>
                  <a:ext uri="{FF2B5EF4-FFF2-40B4-BE49-F238E27FC236}">
                    <a16:creationId xmlns:a16="http://schemas.microsoft.com/office/drawing/2014/main" id="{9682DCD5-FE57-BE49-849D-AB4D24ADCEDF}"/>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1" name="Freeform 24">
                <a:extLst>
                  <a:ext uri="{FF2B5EF4-FFF2-40B4-BE49-F238E27FC236}">
                    <a16:creationId xmlns:a16="http://schemas.microsoft.com/office/drawing/2014/main" id="{A4A0DAA5-7F58-B540-8270-3FDB6D64EBC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2" name="Freeform 25">
                <a:extLst>
                  <a:ext uri="{FF2B5EF4-FFF2-40B4-BE49-F238E27FC236}">
                    <a16:creationId xmlns:a16="http://schemas.microsoft.com/office/drawing/2014/main" id="{46448E56-D058-B94E-BD2D-BC81220FCC4C}"/>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3" name="Freeform 26">
                <a:extLst>
                  <a:ext uri="{FF2B5EF4-FFF2-40B4-BE49-F238E27FC236}">
                    <a16:creationId xmlns:a16="http://schemas.microsoft.com/office/drawing/2014/main" id="{F87A38A7-892F-024D-8E85-3E79C09E3351}"/>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4" name="Freeform 27">
                <a:extLst>
                  <a:ext uri="{FF2B5EF4-FFF2-40B4-BE49-F238E27FC236}">
                    <a16:creationId xmlns:a16="http://schemas.microsoft.com/office/drawing/2014/main" id="{EB51AF2C-EC6F-1C4D-92E5-9083F309260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5" name="Freeform 28">
                <a:extLst>
                  <a:ext uri="{FF2B5EF4-FFF2-40B4-BE49-F238E27FC236}">
                    <a16:creationId xmlns:a16="http://schemas.microsoft.com/office/drawing/2014/main" id="{D05CD801-6D2D-6C47-9330-B60BB3475738}"/>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6" name="Freeform 29">
                <a:extLst>
                  <a:ext uri="{FF2B5EF4-FFF2-40B4-BE49-F238E27FC236}">
                    <a16:creationId xmlns:a16="http://schemas.microsoft.com/office/drawing/2014/main" id="{20285B5A-5DAD-1D43-A392-B48E0A51FA0C}"/>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7" name="Freeform 30">
                <a:extLst>
                  <a:ext uri="{FF2B5EF4-FFF2-40B4-BE49-F238E27FC236}">
                    <a16:creationId xmlns:a16="http://schemas.microsoft.com/office/drawing/2014/main" id="{EAB4A2CB-6064-0A4D-9F83-241215CE776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8" name="Freeform 31">
                <a:extLst>
                  <a:ext uri="{FF2B5EF4-FFF2-40B4-BE49-F238E27FC236}">
                    <a16:creationId xmlns:a16="http://schemas.microsoft.com/office/drawing/2014/main" id="{0BB767EA-CB18-AC4F-8096-9C2DB94008CD}"/>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29" name="Freeform 32">
                <a:extLst>
                  <a:ext uri="{FF2B5EF4-FFF2-40B4-BE49-F238E27FC236}">
                    <a16:creationId xmlns:a16="http://schemas.microsoft.com/office/drawing/2014/main" id="{B4E95F5E-E0B0-9F4D-9409-15744B83D9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0" name="Freeform 33">
                <a:extLst>
                  <a:ext uri="{FF2B5EF4-FFF2-40B4-BE49-F238E27FC236}">
                    <a16:creationId xmlns:a16="http://schemas.microsoft.com/office/drawing/2014/main" id="{942595F1-8F3A-5448-88BF-B15B39473694}"/>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1" name="Freeform 34">
                <a:extLst>
                  <a:ext uri="{FF2B5EF4-FFF2-40B4-BE49-F238E27FC236}">
                    <a16:creationId xmlns:a16="http://schemas.microsoft.com/office/drawing/2014/main" id="{C7BB67C7-F45D-B245-92F4-A55D10B79EFE}"/>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2" name="Freeform 35">
                <a:extLst>
                  <a:ext uri="{FF2B5EF4-FFF2-40B4-BE49-F238E27FC236}">
                    <a16:creationId xmlns:a16="http://schemas.microsoft.com/office/drawing/2014/main" id="{00C8E35D-E4E3-CF45-8C8E-B7CF597DB3E0}"/>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3" name="Freeform 36">
                <a:extLst>
                  <a:ext uri="{FF2B5EF4-FFF2-40B4-BE49-F238E27FC236}">
                    <a16:creationId xmlns:a16="http://schemas.microsoft.com/office/drawing/2014/main" id="{CFB64F4A-9279-E249-AA55-7844F919E596}"/>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4" name="Freeform 37">
                <a:extLst>
                  <a:ext uri="{FF2B5EF4-FFF2-40B4-BE49-F238E27FC236}">
                    <a16:creationId xmlns:a16="http://schemas.microsoft.com/office/drawing/2014/main" id="{88EC6A7D-F288-9E46-B09F-3A9B59A7B1E7}"/>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sp>
            <p:nvSpPr>
              <p:cNvPr id="135" name="Freeform 38">
                <a:extLst>
                  <a:ext uri="{FF2B5EF4-FFF2-40B4-BE49-F238E27FC236}">
                    <a16:creationId xmlns:a16="http://schemas.microsoft.com/office/drawing/2014/main" id="{4F94C35F-1810-C241-8ED6-A5CF39768277}"/>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Calibri" panose="020F0502020204030204"/>
                </a:endParaRPr>
              </a:p>
            </p:txBody>
          </p:sp>
        </p:grpSp>
      </p:grpSp>
      <p:grpSp>
        <p:nvGrpSpPr>
          <p:cNvPr id="19" name="Group 18">
            <a:extLst>
              <a:ext uri="{FF2B5EF4-FFF2-40B4-BE49-F238E27FC236}">
                <a16:creationId xmlns:a16="http://schemas.microsoft.com/office/drawing/2014/main" id="{F9DBE185-BEC9-8B45-945E-C260DF1B7080}"/>
              </a:ext>
            </a:extLst>
          </p:cNvPr>
          <p:cNvGrpSpPr/>
          <p:nvPr/>
        </p:nvGrpSpPr>
        <p:grpSpPr>
          <a:xfrm>
            <a:off x="9479300" y="1876106"/>
            <a:ext cx="2801600" cy="2762404"/>
            <a:chOff x="9479300" y="1876106"/>
            <a:chExt cx="2801600" cy="2762404"/>
          </a:xfrm>
        </p:grpSpPr>
        <p:grpSp>
          <p:nvGrpSpPr>
            <p:cNvPr id="106" name="Group 105">
              <a:extLst>
                <a:ext uri="{FF2B5EF4-FFF2-40B4-BE49-F238E27FC236}">
                  <a16:creationId xmlns:a16="http://schemas.microsoft.com/office/drawing/2014/main" id="{65C077C9-5648-3D4B-A27F-06A8CD87E1C1}"/>
                </a:ext>
              </a:extLst>
            </p:cNvPr>
            <p:cNvGrpSpPr/>
            <p:nvPr/>
          </p:nvGrpSpPr>
          <p:grpSpPr>
            <a:xfrm>
              <a:off x="9479300" y="2765156"/>
              <a:ext cx="2801600" cy="1873354"/>
              <a:chOff x="9815545" y="3597999"/>
              <a:chExt cx="2801600" cy="1873354"/>
            </a:xfrm>
          </p:grpSpPr>
          <p:sp>
            <p:nvSpPr>
              <p:cNvPr id="107" name="Rectangle 106">
                <a:extLst>
                  <a:ext uri="{FF2B5EF4-FFF2-40B4-BE49-F238E27FC236}">
                    <a16:creationId xmlns:a16="http://schemas.microsoft.com/office/drawing/2014/main" id="{CAA9A2C3-43AE-D040-B927-5DDA70A9C15F}"/>
                  </a:ext>
                </a:extLst>
              </p:cNvPr>
              <p:cNvSpPr/>
              <p:nvPr/>
            </p:nvSpPr>
            <p:spPr>
              <a:xfrm>
                <a:off x="9815545" y="3788456"/>
                <a:ext cx="2801600" cy="1682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defTabSz="932688">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Artificial intelligence (AI)</a:t>
                </a:r>
              </a:p>
              <a:p>
                <a:pPr defTabSz="932688">
                  <a:spcBef>
                    <a:spcPts val="600"/>
                  </a:spcBef>
                  <a:defRPr/>
                </a:pPr>
                <a:r>
                  <a:rPr lang="en-US" sz="1600">
                    <a:solidFill>
                      <a:srgbClr val="000000"/>
                    </a:solidFill>
                    <a:latin typeface="Segoe UI" panose="020B0502040204020203" pitchFamily="34" charset="0"/>
                    <a:ea typeface="Segoe UI" panose="020B0502040204020203" pitchFamily="34" charset="0"/>
                    <a:cs typeface="Segoe UI" panose="020B0502040204020203" pitchFamily="34" charset="0"/>
                  </a:rPr>
                  <a:t>Transform apps by increasing customer engagement through chatbots and human-like intelligence</a:t>
                </a:r>
              </a:p>
              <a:p>
                <a:pPr defTabSz="932688">
                  <a:defRPr/>
                </a:pPr>
                <a:endParaRPr kumimoji="0" lang="en-US" sz="1836"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08" name="Straight Connector 107">
                <a:extLst>
                  <a:ext uri="{FF2B5EF4-FFF2-40B4-BE49-F238E27FC236}">
                    <a16:creationId xmlns:a16="http://schemas.microsoft.com/office/drawing/2014/main" id="{6F070228-C966-6E4D-9225-A19D6B232E91}"/>
                  </a:ext>
                </a:extLst>
              </p:cNvPr>
              <p:cNvCxnSpPr/>
              <p:nvPr/>
            </p:nvCxnSpPr>
            <p:spPr>
              <a:xfrm>
                <a:off x="9922731" y="3597999"/>
                <a:ext cx="109728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6" name="light" title="Icon of a lightbulb">
              <a:extLst>
                <a:ext uri="{FF2B5EF4-FFF2-40B4-BE49-F238E27FC236}">
                  <a16:creationId xmlns:a16="http://schemas.microsoft.com/office/drawing/2014/main" id="{A94133E0-89D8-6043-9EED-C3665C5D8DEE}"/>
                </a:ext>
              </a:extLst>
            </p:cNvPr>
            <p:cNvSpPr>
              <a:spLocks noChangeAspect="1" noEditPoints="1"/>
            </p:cNvSpPr>
            <p:nvPr/>
          </p:nvSpPr>
          <p:spPr bwMode="auto">
            <a:xfrm>
              <a:off x="9582931" y="1876106"/>
              <a:ext cx="365315" cy="54237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41988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1000" fill="hold"/>
                                        <p:tgtEl>
                                          <p:spTgt spid="113"/>
                                        </p:tgtEl>
                                        <p:attrNameLst>
                                          <p:attrName>ppt_x</p:attrName>
                                        </p:attrNameLst>
                                      </p:cBhvr>
                                      <p:tavLst>
                                        <p:tav tm="0">
                                          <p:val>
                                            <p:strVal val="1+#ppt_w/2"/>
                                          </p:val>
                                        </p:tav>
                                        <p:tav tm="100000">
                                          <p:val>
                                            <p:strVal val="#ppt_x"/>
                                          </p:val>
                                        </p:tav>
                                      </p:tavLst>
                                    </p:anim>
                                    <p:anim calcmode="lin" valueType="num">
                                      <p:cBhvr additive="base">
                                        <p:cTn id="8" dur="1000" fill="hold"/>
                                        <p:tgtEl>
                                          <p:spTgt spid="1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1000" fill="hold"/>
                                        <p:tgtEl>
                                          <p:spTgt spid="96"/>
                                        </p:tgtEl>
                                        <p:attrNameLst>
                                          <p:attrName>ppt_x</p:attrName>
                                        </p:attrNameLst>
                                      </p:cBhvr>
                                      <p:tavLst>
                                        <p:tav tm="0">
                                          <p:val>
                                            <p:strVal val="1+#ppt_w/2"/>
                                          </p:val>
                                        </p:tav>
                                        <p:tav tm="100000">
                                          <p:val>
                                            <p:strVal val="#ppt_x"/>
                                          </p:val>
                                        </p:tav>
                                      </p:tavLst>
                                    </p:anim>
                                    <p:anim calcmode="lin" valueType="num">
                                      <p:cBhvr additive="base">
                                        <p:cTn id="12" dur="1000" fill="hold"/>
                                        <p:tgtEl>
                                          <p:spTgt spid="9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1+#ppt_w/2"/>
                                          </p:val>
                                        </p:tav>
                                        <p:tav tm="100000">
                                          <p:val>
                                            <p:strVal val="#ppt_x"/>
                                          </p:val>
                                        </p:tav>
                                      </p:tavLst>
                                    </p:anim>
                                    <p:anim calcmode="lin" valueType="num">
                                      <p:cBhvr additive="base">
                                        <p:cTn id="20" dur="10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childTnLst>
                          </p:cTn>
                        </p:par>
                        <p:par>
                          <p:cTn id="25" fill="hold">
                            <p:stCondLst>
                              <p:cond delay="1750"/>
                            </p:stCondLst>
                            <p:childTnLst>
                              <p:par>
                                <p:cTn id="26" presetID="22" presetClass="entr" presetSubtype="8"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A7EBAE-6133-4513-8C12-1A7E66277665}"/>
              </a:ext>
            </a:extLst>
          </p:cNvPr>
          <p:cNvSpPr>
            <a:spLocks noGrp="1"/>
          </p:cNvSpPr>
          <p:nvPr>
            <p:ph type="title"/>
          </p:nvPr>
        </p:nvSpPr>
        <p:spPr/>
        <p:txBody>
          <a:bodyPr/>
          <a:lstStyle/>
          <a:p>
            <a:r>
              <a:rPr lang="en-US"/>
              <a:t>Real-time experiences at a global scale </a:t>
            </a:r>
          </a:p>
        </p:txBody>
      </p:sp>
      <p:sp>
        <p:nvSpPr>
          <p:cNvPr id="5" name="Text Placeholder 4">
            <a:extLst>
              <a:ext uri="{FF2B5EF4-FFF2-40B4-BE49-F238E27FC236}">
                <a16:creationId xmlns:a16="http://schemas.microsoft.com/office/drawing/2014/main" id="{8ED390C5-107A-4860-95B5-43B54D53D1E6}"/>
              </a:ext>
            </a:extLst>
          </p:cNvPr>
          <p:cNvSpPr>
            <a:spLocks noGrp="1"/>
          </p:cNvSpPr>
          <p:nvPr>
            <p:ph type="body" sz="quarter" idx="4294967295"/>
          </p:nvPr>
        </p:nvSpPr>
        <p:spPr>
          <a:xfrm>
            <a:off x="434975" y="1812925"/>
            <a:ext cx="3173464" cy="2887663"/>
          </a:xfrm>
        </p:spPr>
        <p:txBody>
          <a:bodyPr/>
          <a:lstStyle/>
          <a:p>
            <a:pPr lvl="0" defTabSz="932597">
              <a:lnSpc>
                <a:spcPct val="90000"/>
              </a:lnSpc>
              <a:spcBef>
                <a:spcPts val="600"/>
              </a:spcBef>
              <a:spcAft>
                <a:spcPts val="600"/>
              </a:spcAft>
              <a:defRPr/>
            </a:pPr>
            <a:r>
              <a:rPr lang="en-US" sz="1800" b="1">
                <a:solidFill>
                  <a:schemeClr val="tx1"/>
                </a:solidFill>
                <a:latin typeface="+mj-lt"/>
                <a:cs typeface="Segoe UI Semilight" charset="0"/>
              </a:rPr>
              <a:t>Meet and exceed your </a:t>
            </a:r>
            <a:br>
              <a:rPr lang="en-US" sz="1800" b="1">
                <a:solidFill>
                  <a:schemeClr val="tx1"/>
                </a:solidFill>
                <a:latin typeface="+mj-lt"/>
                <a:cs typeface="Segoe UI Semilight" charset="0"/>
              </a:rPr>
            </a:br>
            <a:r>
              <a:rPr lang="en-US" sz="1800" b="1">
                <a:solidFill>
                  <a:schemeClr val="tx1"/>
                </a:solidFill>
                <a:latin typeface="+mj-lt"/>
                <a:cs typeface="Segoe UI Semilight" charset="0"/>
              </a:rPr>
              <a:t>business requirements</a:t>
            </a:r>
            <a:r>
              <a:rPr lang="en-US" sz="1800" b="1" spc="102">
                <a:solidFill>
                  <a:schemeClr val="tx1"/>
                </a:solidFill>
                <a:latin typeface="+mj-lt"/>
                <a:cs typeface="Segoe UI Semilight" charset="0"/>
              </a:rPr>
              <a:t>:</a:t>
            </a:r>
          </a:p>
          <a:p>
            <a:pPr marL="0" lvl="1" defTabSz="932597">
              <a:lnSpc>
                <a:spcPct val="90000"/>
              </a:lnSpc>
              <a:spcBef>
                <a:spcPts val="600"/>
              </a:spcBef>
              <a:spcAft>
                <a:spcPts val="600"/>
              </a:spcAft>
              <a:defRPr/>
            </a:pPr>
            <a:r>
              <a:rPr lang="en-US" sz="1600">
                <a:solidFill>
                  <a:schemeClr val="tx1"/>
                </a:solidFill>
                <a:cs typeface="Segoe UI Semilight" charset="0"/>
              </a:rPr>
              <a:t>Performance around the world with a serverless architecture </a:t>
            </a:r>
          </a:p>
          <a:p>
            <a:pPr marL="0" lvl="1" defTabSz="932597">
              <a:lnSpc>
                <a:spcPct val="90000"/>
              </a:lnSpc>
              <a:spcBef>
                <a:spcPts val="600"/>
              </a:spcBef>
              <a:spcAft>
                <a:spcPts val="600"/>
              </a:spcAft>
              <a:defRPr/>
            </a:pPr>
            <a:r>
              <a:rPr lang="en-US" sz="1600">
                <a:solidFill>
                  <a:schemeClr val="tx1"/>
                </a:solidFill>
                <a:cs typeface="Segoe UI Semilight" charset="0"/>
              </a:rPr>
              <a:t>Deliver greater customer choice and real-time notifications</a:t>
            </a:r>
          </a:p>
          <a:p>
            <a:pPr marL="0" lvl="1" defTabSz="932597">
              <a:lnSpc>
                <a:spcPct val="90000"/>
              </a:lnSpc>
              <a:spcBef>
                <a:spcPts val="600"/>
              </a:spcBef>
              <a:spcAft>
                <a:spcPts val="600"/>
              </a:spcAft>
              <a:defRPr/>
            </a:pPr>
            <a:r>
              <a:rPr lang="en-US" sz="1600">
                <a:solidFill>
                  <a:schemeClr val="tx1"/>
                </a:solidFill>
                <a:cs typeface="Segoe UI Semilight" charset="0"/>
              </a:rPr>
              <a:t>Intelligent predictions based on complex data  </a:t>
            </a:r>
          </a:p>
          <a:p>
            <a:pPr marL="0" lvl="1" defTabSz="932597">
              <a:lnSpc>
                <a:spcPct val="90000"/>
              </a:lnSpc>
              <a:spcBef>
                <a:spcPts val="600"/>
              </a:spcBef>
              <a:spcAft>
                <a:spcPts val="600"/>
              </a:spcAft>
              <a:defRPr/>
            </a:pPr>
            <a:r>
              <a:rPr lang="en-US" sz="1600">
                <a:solidFill>
                  <a:schemeClr val="tx1"/>
                </a:solidFill>
                <a:cs typeface="Segoe UI Semilight" charset="0"/>
              </a:rPr>
              <a:t>Improved customer awareness through event-driven scenarios </a:t>
            </a:r>
          </a:p>
        </p:txBody>
      </p:sp>
      <p:sp>
        <p:nvSpPr>
          <p:cNvPr id="4" name="Text Placeholder 3">
            <a:extLst>
              <a:ext uri="{FF2B5EF4-FFF2-40B4-BE49-F238E27FC236}">
                <a16:creationId xmlns:a16="http://schemas.microsoft.com/office/drawing/2014/main" id="{6BB354F1-FF5E-4536-8C29-5A3401D8094F}"/>
              </a:ext>
            </a:extLst>
          </p:cNvPr>
          <p:cNvSpPr>
            <a:spLocks noGrp="1"/>
          </p:cNvSpPr>
          <p:nvPr>
            <p:ph type="body" sz="quarter" idx="4294967295"/>
          </p:nvPr>
        </p:nvSpPr>
        <p:spPr>
          <a:xfrm>
            <a:off x="6216651" y="1739900"/>
            <a:ext cx="5770166" cy="1892300"/>
          </a:xfrm>
        </p:spPr>
        <p:txBody>
          <a:bodyPr vert="horz" wrap="square" lIns="146304" tIns="91440" rIns="146304" bIns="91440" rtlCol="0" anchor="t">
            <a:spAutoFit/>
          </a:bodyPr>
          <a:lstStyle/>
          <a:p>
            <a:pPr marL="0" lvl="1" defTabSz="932597">
              <a:lnSpc>
                <a:spcPct val="90000"/>
              </a:lnSpc>
              <a:spcBef>
                <a:spcPts val="600"/>
              </a:spcBef>
              <a:spcAft>
                <a:spcPts val="600"/>
              </a:spcAft>
              <a:defRPr/>
            </a:pPr>
            <a:r>
              <a:rPr lang="en-US">
                <a:solidFill>
                  <a:schemeClr val="tx2"/>
                </a:solidFill>
                <a:latin typeface="+mj-lt"/>
                <a:cs typeface="Segoe UI Semilight" charset="0"/>
              </a:rPr>
              <a:t>Engage all your customers with planet-scale apps that deliver real-time, personalized experiences</a:t>
            </a:r>
          </a:p>
          <a:p>
            <a:pPr marL="0" lvl="1" defTabSz="932597">
              <a:lnSpc>
                <a:spcPct val="90000"/>
              </a:lnSpc>
              <a:spcBef>
                <a:spcPts val="600"/>
              </a:spcBef>
              <a:spcAft>
                <a:spcPts val="600"/>
              </a:spcAft>
              <a:defRPr/>
            </a:pPr>
            <a:r>
              <a:rPr lang="en-US">
                <a:solidFill>
                  <a:schemeClr val="tx2"/>
                </a:solidFill>
                <a:latin typeface="+mj-lt"/>
                <a:cs typeface="Segoe UI Semilight" charset="0"/>
              </a:rPr>
              <a:t>Ingest massive volumes of data</a:t>
            </a:r>
          </a:p>
          <a:p>
            <a:pPr marL="0" lvl="1" defTabSz="932597">
              <a:lnSpc>
                <a:spcPct val="90000"/>
              </a:lnSpc>
              <a:spcBef>
                <a:spcPts val="600"/>
              </a:spcBef>
              <a:spcAft>
                <a:spcPts val="600"/>
              </a:spcAft>
              <a:defRPr/>
            </a:pPr>
            <a:r>
              <a:rPr lang="en-US">
                <a:solidFill>
                  <a:schemeClr val="tx2"/>
                </a:solidFill>
                <a:latin typeface="+mj-lt"/>
                <a:cs typeface="Segoe UI Semilight" charset="0"/>
              </a:rPr>
              <a:t>Run predictive models in real-time</a:t>
            </a:r>
          </a:p>
          <a:p>
            <a:pPr marL="0" lvl="1" defTabSz="932597">
              <a:lnSpc>
                <a:spcPct val="90000"/>
              </a:lnSpc>
              <a:spcBef>
                <a:spcPts val="600"/>
              </a:spcBef>
              <a:spcAft>
                <a:spcPts val="600"/>
              </a:spcAft>
              <a:defRPr/>
            </a:pPr>
            <a:r>
              <a:rPr lang="en-US">
                <a:solidFill>
                  <a:schemeClr val="tx2"/>
                </a:solidFill>
                <a:latin typeface="+mj-lt"/>
                <a:cs typeface="Segoe UI Semilight" charset="0"/>
              </a:rPr>
              <a:t>Serve up unique information or recommendations</a:t>
            </a:r>
            <a:r>
              <a:rPr lang="en-US" sz="1600" spc="102">
                <a:solidFill>
                  <a:schemeClr val="tx1"/>
                </a:solidFill>
                <a:cs typeface="Segoe UI Semilight" charset="0"/>
              </a:rPr>
              <a:t> </a:t>
            </a:r>
          </a:p>
        </p:txBody>
      </p:sp>
      <p:grpSp>
        <p:nvGrpSpPr>
          <p:cNvPr id="13" name="Group 12">
            <a:extLst>
              <a:ext uri="{FF2B5EF4-FFF2-40B4-BE49-F238E27FC236}">
                <a16:creationId xmlns:a16="http://schemas.microsoft.com/office/drawing/2014/main" id="{CA9C2BB3-18D7-5344-A6C4-313671D04AEE}"/>
              </a:ext>
            </a:extLst>
          </p:cNvPr>
          <p:cNvGrpSpPr/>
          <p:nvPr/>
        </p:nvGrpSpPr>
        <p:grpSpPr>
          <a:xfrm>
            <a:off x="11474381" y="470944"/>
            <a:ext cx="516486" cy="516482"/>
            <a:chOff x="10134599" y="2924174"/>
            <a:chExt cx="809625" cy="809625"/>
          </a:xfrm>
        </p:grpSpPr>
        <p:sp>
          <p:nvSpPr>
            <p:cNvPr id="14" name="Freeform 13">
              <a:extLst>
                <a:ext uri="{FF2B5EF4-FFF2-40B4-BE49-F238E27FC236}">
                  <a16:creationId xmlns:a16="http://schemas.microsoft.com/office/drawing/2014/main" id="{698B375E-B150-124C-B44F-44C48EEDF797}"/>
                </a:ext>
              </a:extLst>
            </p:cNvPr>
            <p:cNvSpPr/>
            <p:nvPr/>
          </p:nvSpPr>
          <p:spPr bwMode="auto">
            <a:xfrm>
              <a:off x="10188575" y="3044825"/>
              <a:ext cx="298450" cy="638175"/>
            </a:xfrm>
            <a:custGeom>
              <a:avLst/>
              <a:gdLst>
                <a:gd name="connsiteX0" fmla="*/ 25400 w 298450"/>
                <a:gd name="connsiteY0" fmla="*/ 47625 h 638175"/>
                <a:gd name="connsiteX1" fmla="*/ 193675 w 298450"/>
                <a:gd name="connsiteY1" fmla="*/ 47625 h 638175"/>
                <a:gd name="connsiteX2" fmla="*/ 231775 w 298450"/>
                <a:gd name="connsiteY2" fmla="*/ 0 h 638175"/>
                <a:gd name="connsiteX3" fmla="*/ 298450 w 298450"/>
                <a:gd name="connsiteY3" fmla="*/ 79375 h 638175"/>
                <a:gd name="connsiteX4" fmla="*/ 193675 w 298450"/>
                <a:gd name="connsiteY4" fmla="*/ 171450 h 638175"/>
                <a:gd name="connsiteX5" fmla="*/ 174625 w 298450"/>
                <a:gd name="connsiteY5" fmla="*/ 250825 h 638175"/>
                <a:gd name="connsiteX6" fmla="*/ 190500 w 298450"/>
                <a:gd name="connsiteY6" fmla="*/ 323850 h 638175"/>
                <a:gd name="connsiteX7" fmla="*/ 139700 w 298450"/>
                <a:gd name="connsiteY7" fmla="*/ 346075 h 638175"/>
                <a:gd name="connsiteX8" fmla="*/ 82550 w 298450"/>
                <a:gd name="connsiteY8" fmla="*/ 285750 h 638175"/>
                <a:gd name="connsiteX9" fmla="*/ 47625 w 298450"/>
                <a:gd name="connsiteY9" fmla="*/ 285750 h 638175"/>
                <a:gd name="connsiteX10" fmla="*/ 0 w 298450"/>
                <a:gd name="connsiteY10" fmla="*/ 396875 h 638175"/>
                <a:gd name="connsiteX11" fmla="*/ 38100 w 298450"/>
                <a:gd name="connsiteY11" fmla="*/ 492125 h 638175"/>
                <a:gd name="connsiteX12" fmla="*/ 120650 w 298450"/>
                <a:gd name="connsiteY12" fmla="*/ 495300 h 638175"/>
                <a:gd name="connsiteX13" fmla="*/ 180975 w 298450"/>
                <a:gd name="connsiteY13" fmla="*/ 533400 h 638175"/>
                <a:gd name="connsiteX14" fmla="*/ 193675 w 298450"/>
                <a:gd name="connsiteY14" fmla="*/ 600075 h 638175"/>
                <a:gd name="connsiteX15" fmla="*/ 165100 w 298450"/>
                <a:gd name="connsiteY1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50" h="638175">
                  <a:moveTo>
                    <a:pt x="25400" y="47625"/>
                  </a:moveTo>
                  <a:lnTo>
                    <a:pt x="193675" y="47625"/>
                  </a:lnTo>
                  <a:lnTo>
                    <a:pt x="231775" y="0"/>
                  </a:lnTo>
                  <a:lnTo>
                    <a:pt x="298450" y="79375"/>
                  </a:lnTo>
                  <a:lnTo>
                    <a:pt x="193675" y="171450"/>
                  </a:lnTo>
                  <a:lnTo>
                    <a:pt x="174625" y="250825"/>
                  </a:lnTo>
                  <a:lnTo>
                    <a:pt x="190500" y="323850"/>
                  </a:lnTo>
                  <a:lnTo>
                    <a:pt x="139700" y="346075"/>
                  </a:lnTo>
                  <a:lnTo>
                    <a:pt x="82550" y="285750"/>
                  </a:lnTo>
                  <a:lnTo>
                    <a:pt x="47625" y="285750"/>
                  </a:lnTo>
                  <a:lnTo>
                    <a:pt x="0" y="396875"/>
                  </a:lnTo>
                  <a:lnTo>
                    <a:pt x="38100" y="492125"/>
                  </a:lnTo>
                  <a:lnTo>
                    <a:pt x="120650" y="495300"/>
                  </a:lnTo>
                  <a:lnTo>
                    <a:pt x="180975" y="533400"/>
                  </a:lnTo>
                  <a:lnTo>
                    <a:pt x="193675" y="600075"/>
                  </a:lnTo>
                  <a:lnTo>
                    <a:pt x="165100" y="638175"/>
                  </a:lnTo>
                </a:path>
              </a:pathLst>
            </a:custGeom>
            <a:noFill/>
            <a:ln w="19050" cap="rnd" cmpd="sng" algn="ctr">
              <a:solidFill>
                <a:schemeClr val="tx1"/>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15" name="Freeform 14">
              <a:extLst>
                <a:ext uri="{FF2B5EF4-FFF2-40B4-BE49-F238E27FC236}">
                  <a16:creationId xmlns:a16="http://schemas.microsoft.com/office/drawing/2014/main" id="{BEFE6F51-1A51-6444-AC0C-834F92F0ADA2}"/>
                </a:ext>
              </a:extLst>
            </p:cNvPr>
            <p:cNvSpPr/>
            <p:nvPr/>
          </p:nvSpPr>
          <p:spPr bwMode="auto">
            <a:xfrm>
              <a:off x="10534650" y="2984500"/>
              <a:ext cx="403225" cy="631825"/>
            </a:xfrm>
            <a:custGeom>
              <a:avLst/>
              <a:gdLst>
                <a:gd name="connsiteX0" fmla="*/ 212725 w 403225"/>
                <a:gd name="connsiteY0" fmla="*/ 0 h 631825"/>
                <a:gd name="connsiteX1" fmla="*/ 60325 w 403225"/>
                <a:gd name="connsiteY1" fmla="*/ 76200 h 631825"/>
                <a:gd name="connsiteX2" fmla="*/ 92075 w 403225"/>
                <a:gd name="connsiteY2" fmla="*/ 168275 h 631825"/>
                <a:gd name="connsiteX3" fmla="*/ 171450 w 403225"/>
                <a:gd name="connsiteY3" fmla="*/ 168275 h 631825"/>
                <a:gd name="connsiteX4" fmla="*/ 139700 w 403225"/>
                <a:gd name="connsiteY4" fmla="*/ 215900 h 631825"/>
                <a:gd name="connsiteX5" fmla="*/ 60325 w 403225"/>
                <a:gd name="connsiteY5" fmla="*/ 254000 h 631825"/>
                <a:gd name="connsiteX6" fmla="*/ 0 w 403225"/>
                <a:gd name="connsiteY6" fmla="*/ 346075 h 631825"/>
                <a:gd name="connsiteX7" fmla="*/ 19050 w 403225"/>
                <a:gd name="connsiteY7" fmla="*/ 438150 h 631825"/>
                <a:gd name="connsiteX8" fmla="*/ 104775 w 403225"/>
                <a:gd name="connsiteY8" fmla="*/ 482600 h 631825"/>
                <a:gd name="connsiteX9" fmla="*/ 133350 w 403225"/>
                <a:gd name="connsiteY9" fmla="*/ 457200 h 631825"/>
                <a:gd name="connsiteX10" fmla="*/ 155575 w 403225"/>
                <a:gd name="connsiteY10" fmla="*/ 527050 h 631825"/>
                <a:gd name="connsiteX11" fmla="*/ 133350 w 403225"/>
                <a:gd name="connsiteY11" fmla="*/ 631825 h 631825"/>
                <a:gd name="connsiteX12" fmla="*/ 203200 w 403225"/>
                <a:gd name="connsiteY12" fmla="*/ 603250 h 631825"/>
                <a:gd name="connsiteX13" fmla="*/ 231775 w 403225"/>
                <a:gd name="connsiteY13" fmla="*/ 561975 h 631825"/>
                <a:gd name="connsiteX14" fmla="*/ 234950 w 403225"/>
                <a:gd name="connsiteY14" fmla="*/ 346075 h 631825"/>
                <a:gd name="connsiteX15" fmla="*/ 184150 w 403225"/>
                <a:gd name="connsiteY15" fmla="*/ 276225 h 631825"/>
                <a:gd name="connsiteX16" fmla="*/ 228600 w 403225"/>
                <a:gd name="connsiteY16" fmla="*/ 241300 h 631825"/>
                <a:gd name="connsiteX17" fmla="*/ 288925 w 403225"/>
                <a:gd name="connsiteY17" fmla="*/ 273050 h 631825"/>
                <a:gd name="connsiteX18" fmla="*/ 342900 w 403225"/>
                <a:gd name="connsiteY18" fmla="*/ 346075 h 631825"/>
                <a:gd name="connsiteX19" fmla="*/ 336550 w 403225"/>
                <a:gd name="connsiteY19" fmla="*/ 393700 h 631825"/>
                <a:gd name="connsiteX20" fmla="*/ 403225 w 403225"/>
                <a:gd name="connsiteY20" fmla="*/ 38100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225" h="631825">
                  <a:moveTo>
                    <a:pt x="212725" y="0"/>
                  </a:moveTo>
                  <a:lnTo>
                    <a:pt x="60325" y="76200"/>
                  </a:lnTo>
                  <a:lnTo>
                    <a:pt x="92075" y="168275"/>
                  </a:lnTo>
                  <a:lnTo>
                    <a:pt x="171450" y="168275"/>
                  </a:lnTo>
                  <a:lnTo>
                    <a:pt x="139700" y="215900"/>
                  </a:lnTo>
                  <a:lnTo>
                    <a:pt x="60325" y="254000"/>
                  </a:lnTo>
                  <a:lnTo>
                    <a:pt x="0" y="346075"/>
                  </a:lnTo>
                  <a:lnTo>
                    <a:pt x="19050" y="438150"/>
                  </a:lnTo>
                  <a:lnTo>
                    <a:pt x="104775" y="482600"/>
                  </a:lnTo>
                  <a:lnTo>
                    <a:pt x="133350" y="457200"/>
                  </a:lnTo>
                  <a:lnTo>
                    <a:pt x="155575" y="527050"/>
                  </a:lnTo>
                  <a:lnTo>
                    <a:pt x="133350" y="631825"/>
                  </a:lnTo>
                  <a:lnTo>
                    <a:pt x="203200" y="603250"/>
                  </a:lnTo>
                  <a:lnTo>
                    <a:pt x="231775" y="561975"/>
                  </a:lnTo>
                  <a:cubicBezTo>
                    <a:pt x="232833" y="490008"/>
                    <a:pt x="233892" y="418042"/>
                    <a:pt x="234950" y="346075"/>
                  </a:cubicBezTo>
                  <a:lnTo>
                    <a:pt x="184150" y="276225"/>
                  </a:lnTo>
                  <a:lnTo>
                    <a:pt x="228600" y="241300"/>
                  </a:lnTo>
                  <a:lnTo>
                    <a:pt x="288925" y="273050"/>
                  </a:lnTo>
                  <a:lnTo>
                    <a:pt x="342900" y="346075"/>
                  </a:lnTo>
                  <a:lnTo>
                    <a:pt x="336550" y="393700"/>
                  </a:lnTo>
                  <a:lnTo>
                    <a:pt x="403225" y="381000"/>
                  </a:lnTo>
                </a:path>
              </a:pathLst>
            </a:custGeom>
            <a:noFill/>
            <a:ln w="19050" cap="rnd" cmpd="sng" algn="ctr">
              <a:solidFill>
                <a:schemeClr val="tx1"/>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17" name="Oval 16">
              <a:extLst>
                <a:ext uri="{FF2B5EF4-FFF2-40B4-BE49-F238E27FC236}">
                  <a16:creationId xmlns:a16="http://schemas.microsoft.com/office/drawing/2014/main" id="{B4FF8304-8353-C844-A1D0-C1C6F6F66FCD}"/>
                </a:ext>
              </a:extLst>
            </p:cNvPr>
            <p:cNvSpPr/>
            <p:nvPr/>
          </p:nvSpPr>
          <p:spPr bwMode="auto">
            <a:xfrm>
              <a:off x="10134599" y="2924174"/>
              <a:ext cx="809625" cy="809625"/>
            </a:xfrm>
            <a:prstGeom prst="ellipse">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96196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198">
            <a:extLst>
              <a:ext uri="{FF2B5EF4-FFF2-40B4-BE49-F238E27FC236}">
                <a16:creationId xmlns:a16="http://schemas.microsoft.com/office/drawing/2014/main" id="{BE0760D4-77FE-418A-B25B-4EB18ABB9E08}"/>
              </a:ext>
            </a:extLst>
          </p:cNvPr>
          <p:cNvSpPr txBox="1"/>
          <p:nvPr/>
        </p:nvSpPr>
        <p:spPr>
          <a:xfrm>
            <a:off x="4605999" y="2699546"/>
            <a:ext cx="902898" cy="33855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ContosoAir App</a:t>
            </a:r>
          </a:p>
        </p:txBody>
      </p:sp>
      <p:sp>
        <p:nvSpPr>
          <p:cNvPr id="74" name="TextBox 73">
            <a:extLst>
              <a:ext uri="{FF2B5EF4-FFF2-40B4-BE49-F238E27FC236}">
                <a16:creationId xmlns:a16="http://schemas.microsoft.com/office/drawing/2014/main" id="{9C526ED6-D0EF-4103-AED7-95D1D6BDC6AA}"/>
              </a:ext>
            </a:extLst>
          </p:cNvPr>
          <p:cNvSpPr txBox="1"/>
          <p:nvPr/>
        </p:nvSpPr>
        <p:spPr>
          <a:xfrm>
            <a:off x="6899504" y="4523127"/>
            <a:ext cx="816246" cy="338554"/>
          </a:xfrm>
          <a:prstGeom prst="rect">
            <a:avLst/>
          </a:prstGeom>
          <a:noFill/>
        </p:spPr>
        <p:txBody>
          <a:bodyPr wrap="square" lIns="0" tIns="0" rIns="0" bIns="0" rtlCol="0">
            <a:spAutoFit/>
          </a:bodyPr>
          <a:lstStyle/>
          <a:p>
            <a:pPr algn="ctr" defTabSz="914400">
              <a:defRPr/>
            </a:pPr>
            <a:r>
              <a:rPr lang="en-US" sz="1100"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Cosmos DB </a:t>
            </a:r>
          </a:p>
        </p:txBody>
      </p:sp>
      <p:sp>
        <p:nvSpPr>
          <p:cNvPr id="77" name="Freeform: Shape 76">
            <a:extLst>
              <a:ext uri="{FF2B5EF4-FFF2-40B4-BE49-F238E27FC236}">
                <a16:creationId xmlns:a16="http://schemas.microsoft.com/office/drawing/2014/main" id="{92FC931B-41C1-441A-881D-ACB78D1D11F3}"/>
              </a:ext>
            </a:extLst>
          </p:cNvPr>
          <p:cNvSpPr/>
          <p:nvPr/>
        </p:nvSpPr>
        <p:spPr bwMode="auto">
          <a:xfrm>
            <a:off x="4787191" y="3931555"/>
            <a:ext cx="581832" cy="586407"/>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49AE5BFA-E474-4ABC-8FA6-401B39789B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6277" y="3946636"/>
            <a:ext cx="529665" cy="556245"/>
          </a:xfrm>
          <a:prstGeom prst="rect">
            <a:avLst/>
          </a:prstGeom>
        </p:spPr>
      </p:pic>
      <p:sp>
        <p:nvSpPr>
          <p:cNvPr id="79" name="TextBox 198">
            <a:extLst>
              <a:ext uri="{FF2B5EF4-FFF2-40B4-BE49-F238E27FC236}">
                <a16:creationId xmlns:a16="http://schemas.microsoft.com/office/drawing/2014/main" id="{26409D5A-99BB-42E0-A5D6-3433C00D48DF}"/>
              </a:ext>
            </a:extLst>
          </p:cNvPr>
          <p:cNvSpPr txBox="1"/>
          <p:nvPr/>
        </p:nvSpPr>
        <p:spPr>
          <a:xfrm>
            <a:off x="5822215" y="4570777"/>
            <a:ext cx="797787" cy="33855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Functions</a:t>
            </a:r>
          </a:p>
        </p:txBody>
      </p:sp>
      <p:sp>
        <p:nvSpPr>
          <p:cNvPr id="80" name="TextBox 198">
            <a:extLst>
              <a:ext uri="{FF2B5EF4-FFF2-40B4-BE49-F238E27FC236}">
                <a16:creationId xmlns:a16="http://schemas.microsoft.com/office/drawing/2014/main" id="{018930C4-E8B3-4909-A979-F7FAF71FF661}"/>
              </a:ext>
            </a:extLst>
          </p:cNvPr>
          <p:cNvSpPr txBox="1"/>
          <p:nvPr/>
        </p:nvSpPr>
        <p:spPr>
          <a:xfrm>
            <a:off x="4676406" y="4570777"/>
            <a:ext cx="79778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Service</a:t>
            </a:r>
          </a:p>
        </p:txBody>
      </p:sp>
      <p:grpSp>
        <p:nvGrpSpPr>
          <p:cNvPr id="87" name="Group 86">
            <a:extLst>
              <a:ext uri="{FF2B5EF4-FFF2-40B4-BE49-F238E27FC236}">
                <a16:creationId xmlns:a16="http://schemas.microsoft.com/office/drawing/2014/main" id="{066478B0-88D5-4878-8AE2-C17E9EA6DD7D}"/>
              </a:ext>
            </a:extLst>
          </p:cNvPr>
          <p:cNvGrpSpPr/>
          <p:nvPr/>
        </p:nvGrpSpPr>
        <p:grpSpPr>
          <a:xfrm>
            <a:off x="4717745" y="2227310"/>
            <a:ext cx="679406" cy="457254"/>
            <a:chOff x="6879284" y="2176348"/>
            <a:chExt cx="3041780" cy="2047182"/>
          </a:xfrm>
        </p:grpSpPr>
        <p:sp>
          <p:nvSpPr>
            <p:cNvPr id="88" name="Freeform 261">
              <a:extLst>
                <a:ext uri="{FF2B5EF4-FFF2-40B4-BE49-F238E27FC236}">
                  <a16:creationId xmlns:a16="http://schemas.microsoft.com/office/drawing/2014/main" id="{70A03868-44FA-48FA-B5B6-333C58AB6FA0}"/>
                </a:ext>
              </a:extLst>
            </p:cNvPr>
            <p:cNvSpPr/>
            <p:nvPr/>
          </p:nvSpPr>
          <p:spPr>
            <a:xfrm>
              <a:off x="6879284" y="2176348"/>
              <a:ext cx="3041780" cy="2047182"/>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rgbClr val="0078D7"/>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89" name="Picture 88">
              <a:extLst>
                <a:ext uri="{FF2B5EF4-FFF2-40B4-BE49-F238E27FC236}">
                  <a16:creationId xmlns:a16="http://schemas.microsoft.com/office/drawing/2014/main" id="{394AE16F-F1D5-40C8-AFDF-A698ADCB79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1187" y="2597499"/>
              <a:ext cx="1317973" cy="1313053"/>
            </a:xfrm>
            <a:prstGeom prst="rect">
              <a:avLst/>
            </a:prstGeom>
          </p:spPr>
        </p:pic>
      </p:grpSp>
      <p:cxnSp>
        <p:nvCxnSpPr>
          <p:cNvPr id="92" name="Straight Arrow Connector 91">
            <a:extLst>
              <a:ext uri="{FF2B5EF4-FFF2-40B4-BE49-F238E27FC236}">
                <a16:creationId xmlns:a16="http://schemas.microsoft.com/office/drawing/2014/main" id="{506EFC90-9CE0-4F7A-A482-EFDC26A7B609}"/>
              </a:ext>
            </a:extLst>
          </p:cNvPr>
          <p:cNvCxnSpPr/>
          <p:nvPr/>
        </p:nvCxnSpPr>
        <p:spPr>
          <a:xfrm>
            <a:off x="6569112" y="4224758"/>
            <a:ext cx="420914" cy="0"/>
          </a:xfrm>
          <a:prstGeom prst="straightConnector1">
            <a:avLst/>
          </a:prstGeom>
          <a:noFill/>
          <a:ln w="19050" cap="flat" cmpd="sng" algn="ctr">
            <a:solidFill>
              <a:srgbClr val="353535"/>
            </a:solidFill>
            <a:prstDash val="sysDash"/>
            <a:headEnd type="arrow"/>
            <a:tailEnd type="arrow"/>
          </a:ln>
          <a:effectLst/>
        </p:spPr>
      </p:cxnSp>
      <p:cxnSp>
        <p:nvCxnSpPr>
          <p:cNvPr id="94" name="Straight Arrow Connector 93">
            <a:extLst>
              <a:ext uri="{FF2B5EF4-FFF2-40B4-BE49-F238E27FC236}">
                <a16:creationId xmlns:a16="http://schemas.microsoft.com/office/drawing/2014/main" id="{E423D27A-8D29-4433-8C23-3FE4940C1F16}"/>
              </a:ext>
            </a:extLst>
          </p:cNvPr>
          <p:cNvCxnSpPr/>
          <p:nvPr/>
        </p:nvCxnSpPr>
        <p:spPr>
          <a:xfrm>
            <a:off x="5452193" y="4224758"/>
            <a:ext cx="420914" cy="0"/>
          </a:xfrm>
          <a:prstGeom prst="straightConnector1">
            <a:avLst/>
          </a:prstGeom>
          <a:noFill/>
          <a:ln w="19050" cap="flat" cmpd="sng" algn="ctr">
            <a:solidFill>
              <a:srgbClr val="353535"/>
            </a:solidFill>
            <a:prstDash val="sysDash"/>
            <a:headEnd type="arrow"/>
            <a:tailEnd type="arrow"/>
          </a:ln>
          <a:effectLst/>
        </p:spPr>
      </p:cxnSp>
      <p:cxnSp>
        <p:nvCxnSpPr>
          <p:cNvPr id="95" name="Straight Arrow Connector 94">
            <a:extLst>
              <a:ext uri="{FF2B5EF4-FFF2-40B4-BE49-F238E27FC236}">
                <a16:creationId xmlns:a16="http://schemas.microsoft.com/office/drawing/2014/main" id="{212B8867-80EC-4DEF-A817-5F8472EDC154}"/>
              </a:ext>
            </a:extLst>
          </p:cNvPr>
          <p:cNvCxnSpPr/>
          <p:nvPr/>
        </p:nvCxnSpPr>
        <p:spPr>
          <a:xfrm flipV="1">
            <a:off x="5078638" y="3111333"/>
            <a:ext cx="0" cy="713586"/>
          </a:xfrm>
          <a:prstGeom prst="straightConnector1">
            <a:avLst/>
          </a:prstGeom>
          <a:noFill/>
          <a:ln w="19050" cap="flat" cmpd="sng" algn="ctr">
            <a:solidFill>
              <a:srgbClr val="353535"/>
            </a:solidFill>
            <a:prstDash val="sysDash"/>
            <a:headEnd type="arrow"/>
            <a:tailEnd type="arrow"/>
          </a:ln>
          <a:effectLst/>
        </p:spPr>
      </p:cxnSp>
      <p:grpSp>
        <p:nvGrpSpPr>
          <p:cNvPr id="134" name="Group 133">
            <a:extLst>
              <a:ext uri="{FF2B5EF4-FFF2-40B4-BE49-F238E27FC236}">
                <a16:creationId xmlns:a16="http://schemas.microsoft.com/office/drawing/2014/main" id="{98F346C0-C60C-4C56-991F-269BE9E609E1}"/>
              </a:ext>
            </a:extLst>
          </p:cNvPr>
          <p:cNvGrpSpPr/>
          <p:nvPr/>
        </p:nvGrpSpPr>
        <p:grpSpPr>
          <a:xfrm>
            <a:off x="8167343" y="3134849"/>
            <a:ext cx="3830982" cy="3254343"/>
            <a:chOff x="3799606" y="2797629"/>
            <a:chExt cx="4299365" cy="3652225"/>
          </a:xfrm>
        </p:grpSpPr>
        <p:grpSp>
          <p:nvGrpSpPr>
            <p:cNvPr id="69" name="Group 68">
              <a:extLst>
                <a:ext uri="{FF2B5EF4-FFF2-40B4-BE49-F238E27FC236}">
                  <a16:creationId xmlns:a16="http://schemas.microsoft.com/office/drawing/2014/main" id="{EE49B80A-D8DF-40A5-9A2A-9924768CF0F0}"/>
                </a:ext>
              </a:extLst>
            </p:cNvPr>
            <p:cNvGrpSpPr/>
            <p:nvPr/>
          </p:nvGrpSpPr>
          <p:grpSpPr>
            <a:xfrm>
              <a:off x="3947784" y="2896295"/>
              <a:ext cx="4003008" cy="2524096"/>
              <a:chOff x="2704454" y="2882952"/>
              <a:chExt cx="4004355" cy="1966120"/>
            </a:xfrm>
            <a:solidFill>
              <a:srgbClr val="E6E6E6">
                <a:lumMod val="75000"/>
                <a:alpha val="40000"/>
              </a:srgbClr>
            </a:solidFill>
          </p:grpSpPr>
          <p:sp>
            <p:nvSpPr>
              <p:cNvPr id="70" name="Freeform 12">
                <a:extLst>
                  <a:ext uri="{FF2B5EF4-FFF2-40B4-BE49-F238E27FC236}">
                    <a16:creationId xmlns:a16="http://schemas.microsoft.com/office/drawing/2014/main" id="{6BB07F6B-9790-4743-A20F-9E4AB219810E}"/>
                  </a:ext>
                </a:extLst>
              </p:cNvPr>
              <p:cNvSpPr>
                <a:spLocks noEditPoints="1"/>
              </p:cNvSpPr>
              <p:nvPr/>
            </p:nvSpPr>
            <p:spPr bwMode="auto">
              <a:xfrm>
                <a:off x="2704454" y="2882952"/>
                <a:ext cx="1824792" cy="1966120"/>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3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19 w 954"/>
                  <a:gd name="T43" fmla="*/ 0 h 1027"/>
                  <a:gd name="T44" fmla="*/ 948 w 954"/>
                  <a:gd name="T45" fmla="*/ 13 h 1027"/>
                  <a:gd name="T46" fmla="*/ 892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2 w 954"/>
                  <a:gd name="T63" fmla="*/ 138 h 1027"/>
                  <a:gd name="T64" fmla="*/ 517 w 954"/>
                  <a:gd name="T65" fmla="*/ 181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8 w 954"/>
                  <a:gd name="T91" fmla="*/ 765 h 1027"/>
                  <a:gd name="T92" fmla="*/ 618 w 954"/>
                  <a:gd name="T93" fmla="*/ 1010 h 1027"/>
                  <a:gd name="T94" fmla="*/ 398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6"/>
                      <a:pt x="243" y="427"/>
                      <a:pt x="243" y="428"/>
                    </a:cubicBezTo>
                    <a:cubicBezTo>
                      <a:pt x="243" y="434"/>
                      <a:pt x="238" y="439"/>
                      <a:pt x="233" y="439"/>
                    </a:cubicBezTo>
                    <a:cubicBezTo>
                      <a:pt x="228" y="439"/>
                      <a:pt x="225" y="437"/>
                      <a:pt x="223" y="433"/>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90"/>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0" y="189"/>
                    </a:cubicBezTo>
                    <a:cubicBezTo>
                      <a:pt x="0" y="184"/>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3"/>
                    </a:cubicBezTo>
                    <a:cubicBezTo>
                      <a:pt x="94" y="121"/>
                      <a:pt x="94" y="121"/>
                      <a:pt x="94" y="121"/>
                    </a:cubicBezTo>
                    <a:cubicBezTo>
                      <a:pt x="95" y="119"/>
                      <a:pt x="97" y="118"/>
                      <a:pt x="99" y="118"/>
                    </a:cubicBezTo>
                    <a:cubicBezTo>
                      <a:pt x="101" y="117"/>
                      <a:pt x="101" y="117"/>
                      <a:pt x="101" y="117"/>
                    </a:cubicBezTo>
                    <a:cubicBezTo>
                      <a:pt x="100" y="116"/>
                      <a:pt x="100" y="114"/>
                      <a:pt x="100" y="113"/>
                    </a:cubicBezTo>
                    <a:cubicBezTo>
                      <a:pt x="100" y="109"/>
                      <a:pt x="102" y="106"/>
                      <a:pt x="105" y="104"/>
                    </a:cubicBezTo>
                    <a:cubicBezTo>
                      <a:pt x="137" y="85"/>
                      <a:pt x="137" y="85"/>
                      <a:pt x="137" y="85"/>
                    </a:cubicBezTo>
                    <a:cubicBezTo>
                      <a:pt x="138" y="85"/>
                      <a:pt x="139" y="84"/>
                      <a:pt x="140" y="84"/>
                    </a:cubicBezTo>
                    <a:cubicBezTo>
                      <a:pt x="213" y="65"/>
                      <a:pt x="213" y="65"/>
                      <a:pt x="213" y="65"/>
                    </a:cubicBezTo>
                    <a:cubicBezTo>
                      <a:pt x="215" y="65"/>
                      <a:pt x="216" y="64"/>
                      <a:pt x="217" y="65"/>
                    </a:cubicBezTo>
                    <a:cubicBezTo>
                      <a:pt x="310" y="76"/>
                      <a:pt x="310" y="76"/>
                      <a:pt x="310" y="76"/>
                    </a:cubicBezTo>
                    <a:cubicBezTo>
                      <a:pt x="380" y="82"/>
                      <a:pt x="380" y="82"/>
                      <a:pt x="380" y="82"/>
                    </a:cubicBezTo>
                    <a:cubicBezTo>
                      <a:pt x="379" y="80"/>
                      <a:pt x="379" y="80"/>
                      <a:pt x="379" y="80"/>
                    </a:cubicBezTo>
                    <a:cubicBezTo>
                      <a:pt x="377" y="77"/>
                      <a:pt x="377" y="74"/>
                      <a:pt x="378" y="72"/>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39" y="60"/>
                    </a:cubicBezTo>
                    <a:cubicBezTo>
                      <a:pt x="540" y="61"/>
                      <a:pt x="543" y="68"/>
                      <a:pt x="545" y="75"/>
                    </a:cubicBezTo>
                    <a:cubicBezTo>
                      <a:pt x="548" y="74"/>
                      <a:pt x="550" y="73"/>
                      <a:pt x="553" y="71"/>
                    </a:cubicBezTo>
                    <a:cubicBezTo>
                      <a:pt x="580" y="44"/>
                      <a:pt x="580" y="44"/>
                      <a:pt x="580" y="44"/>
                    </a:cubicBezTo>
                    <a:cubicBezTo>
                      <a:pt x="581" y="43"/>
                      <a:pt x="582" y="42"/>
                      <a:pt x="583" y="42"/>
                    </a:cubicBezTo>
                    <a:cubicBezTo>
                      <a:pt x="609" y="31"/>
                      <a:pt x="609" y="31"/>
                      <a:pt x="609" y="31"/>
                    </a:cubicBezTo>
                    <a:cubicBezTo>
                      <a:pt x="604" y="28"/>
                      <a:pt x="604" y="28"/>
                      <a:pt x="604" y="28"/>
                    </a:cubicBezTo>
                    <a:cubicBezTo>
                      <a:pt x="600" y="25"/>
                      <a:pt x="598" y="21"/>
                      <a:pt x="599" y="17"/>
                    </a:cubicBezTo>
                    <a:cubicBezTo>
                      <a:pt x="600" y="13"/>
                      <a:pt x="603" y="10"/>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9"/>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1" y="47"/>
                      <a:pt x="901" y="61"/>
                      <a:pt x="892" y="74"/>
                    </a:cubicBezTo>
                    <a:cubicBezTo>
                      <a:pt x="892" y="82"/>
                      <a:pt x="892" y="82"/>
                      <a:pt x="892" y="82"/>
                    </a:cubicBezTo>
                    <a:cubicBezTo>
                      <a:pt x="892" y="85"/>
                      <a:pt x="891" y="88"/>
                      <a:pt x="889" y="90"/>
                    </a:cubicBezTo>
                    <a:cubicBezTo>
                      <a:pt x="874" y="102"/>
                      <a:pt x="874" y="102"/>
                      <a:pt x="874" y="102"/>
                    </a:cubicBezTo>
                    <a:cubicBezTo>
                      <a:pt x="873" y="103"/>
                      <a:pt x="871" y="104"/>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7"/>
                      <a:pt x="637" y="57"/>
                      <a:pt x="637" y="57"/>
                    </a:cubicBezTo>
                    <a:cubicBezTo>
                      <a:pt x="640" y="60"/>
                      <a:pt x="640" y="60"/>
                      <a:pt x="640" y="60"/>
                    </a:cubicBezTo>
                    <a:cubicBezTo>
                      <a:pt x="666" y="75"/>
                      <a:pt x="666" y="75"/>
                      <a:pt x="666" y="75"/>
                    </a:cubicBezTo>
                    <a:cubicBezTo>
                      <a:pt x="669" y="76"/>
                      <a:pt x="670" y="79"/>
                      <a:pt x="671" y="83"/>
                    </a:cubicBezTo>
                    <a:cubicBezTo>
                      <a:pt x="674" y="110"/>
                      <a:pt x="674" y="110"/>
                      <a:pt x="674" y="110"/>
                    </a:cubicBezTo>
                    <a:cubicBezTo>
                      <a:pt x="674" y="116"/>
                      <a:pt x="670" y="121"/>
                      <a:pt x="665" y="122"/>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2" y="138"/>
                      <a:pt x="502" y="138"/>
                      <a:pt x="502" y="138"/>
                    </a:cubicBezTo>
                    <a:cubicBezTo>
                      <a:pt x="479" y="161"/>
                      <a:pt x="479" y="161"/>
                      <a:pt x="479" y="161"/>
                    </a:cubicBezTo>
                    <a:cubicBezTo>
                      <a:pt x="510" y="172"/>
                      <a:pt x="510" y="172"/>
                      <a:pt x="510" y="172"/>
                    </a:cubicBezTo>
                    <a:cubicBezTo>
                      <a:pt x="513" y="173"/>
                      <a:pt x="515" y="175"/>
                      <a:pt x="516" y="178"/>
                    </a:cubicBezTo>
                    <a:cubicBezTo>
                      <a:pt x="516"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40"/>
                    </a:cubicBezTo>
                    <a:cubicBezTo>
                      <a:pt x="455" y="369"/>
                      <a:pt x="455" y="369"/>
                      <a:pt x="455" y="369"/>
                    </a:cubicBezTo>
                    <a:cubicBezTo>
                      <a:pt x="451" y="402"/>
                      <a:pt x="451" y="402"/>
                      <a:pt x="451" y="402"/>
                    </a:cubicBezTo>
                    <a:cubicBezTo>
                      <a:pt x="450" y="407"/>
                      <a:pt x="446" y="410"/>
                      <a:pt x="442" y="411"/>
                    </a:cubicBezTo>
                    <a:cubicBezTo>
                      <a:pt x="427" y="412"/>
                      <a:pt x="427" y="412"/>
                      <a:pt x="427" y="412"/>
                    </a:cubicBezTo>
                    <a:cubicBezTo>
                      <a:pt x="422" y="413"/>
                      <a:pt x="418" y="410"/>
                      <a:pt x="417" y="406"/>
                    </a:cubicBezTo>
                    <a:cubicBezTo>
                      <a:pt x="403" y="376"/>
                      <a:pt x="403" y="376"/>
                      <a:pt x="403" y="376"/>
                    </a:cubicBezTo>
                    <a:cubicBezTo>
                      <a:pt x="343" y="394"/>
                      <a:pt x="343" y="394"/>
                      <a:pt x="343" y="394"/>
                    </a:cubicBezTo>
                    <a:cubicBezTo>
                      <a:pt x="331" y="437"/>
                      <a:pt x="331" y="437"/>
                      <a:pt x="331" y="437"/>
                    </a:cubicBezTo>
                    <a:cubicBezTo>
                      <a:pt x="339" y="440"/>
                      <a:pt x="348" y="442"/>
                      <a:pt x="351"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7"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1"/>
                      <a:pt x="745" y="661"/>
                      <a:pt x="745" y="661"/>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moveTo>
                      <a:pt x="389" y="495"/>
                    </a:moveTo>
                    <a:cubicBezTo>
                      <a:pt x="398" y="515"/>
                      <a:pt x="398" y="515"/>
                      <a:pt x="398" y="515"/>
                    </a:cubicBezTo>
                    <a:cubicBezTo>
                      <a:pt x="398" y="498"/>
                      <a:pt x="398" y="498"/>
                      <a:pt x="398" y="498"/>
                    </a:cubicBezTo>
                    <a:cubicBezTo>
                      <a:pt x="389" y="495"/>
                      <a:pt x="389" y="495"/>
                      <a:pt x="389"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71" name="Freeform: Shape 70">
                <a:extLst>
                  <a:ext uri="{FF2B5EF4-FFF2-40B4-BE49-F238E27FC236}">
                    <a16:creationId xmlns:a16="http://schemas.microsoft.com/office/drawing/2014/main" id="{94227D21-C80B-4BA2-AB16-AB052F662A66}"/>
                  </a:ext>
                </a:extLst>
              </p:cNvPr>
              <p:cNvSpPr>
                <a:spLocks/>
              </p:cNvSpPr>
              <p:nvPr/>
            </p:nvSpPr>
            <p:spPr bwMode="auto">
              <a:xfrm>
                <a:off x="3519168" y="2953612"/>
                <a:ext cx="3189641" cy="1808166"/>
              </a:xfrm>
              <a:custGeom>
                <a:avLst/>
                <a:gdLst>
                  <a:gd name="connsiteX0" fmla="*/ 2787695 w 3189641"/>
                  <a:gd name="connsiteY0" fmla="*/ 1693699 h 1808166"/>
                  <a:gd name="connsiteX1" fmla="*/ 2791123 w 3189641"/>
                  <a:gd name="connsiteY1" fmla="*/ 1694404 h 1808166"/>
                  <a:gd name="connsiteX2" fmla="*/ 2794553 w 3189641"/>
                  <a:gd name="connsiteY2" fmla="*/ 1693700 h 1808166"/>
                  <a:gd name="connsiteX3" fmla="*/ 2822611 w 3189641"/>
                  <a:gd name="connsiteY3" fmla="*/ 1697537 h 1808166"/>
                  <a:gd name="connsiteX4" fmla="*/ 2839446 w 3189641"/>
                  <a:gd name="connsiteY4" fmla="*/ 1710966 h 1808166"/>
                  <a:gd name="connsiteX5" fmla="*/ 2835705 w 3189641"/>
                  <a:gd name="connsiteY5" fmla="*/ 1732069 h 1808166"/>
                  <a:gd name="connsiteX6" fmla="*/ 2807647 w 3189641"/>
                  <a:gd name="connsiteY6" fmla="*/ 1760847 h 1808166"/>
                  <a:gd name="connsiteX7" fmla="*/ 2792683 w 3189641"/>
                  <a:gd name="connsiteY7" fmla="*/ 1766602 h 1808166"/>
                  <a:gd name="connsiteX8" fmla="*/ 2789942 w 3189641"/>
                  <a:gd name="connsiteY8" fmla="*/ 1765666 h 1808166"/>
                  <a:gd name="connsiteX9" fmla="*/ 2787695 w 3189641"/>
                  <a:gd name="connsiteY9" fmla="*/ 1766601 h 1808166"/>
                  <a:gd name="connsiteX10" fmla="*/ 2779797 w 3189641"/>
                  <a:gd name="connsiteY10" fmla="*/ 1764683 h 1808166"/>
                  <a:gd name="connsiteX11" fmla="*/ 2765976 w 3189641"/>
                  <a:gd name="connsiteY11" fmla="*/ 1749335 h 1808166"/>
                  <a:gd name="connsiteX12" fmla="*/ 2762028 w 3189641"/>
                  <a:gd name="connsiteY12" fmla="*/ 1716721 h 1808166"/>
                  <a:gd name="connsiteX13" fmla="*/ 2767951 w 3189641"/>
                  <a:gd name="connsiteY13" fmla="*/ 1697536 h 1808166"/>
                  <a:gd name="connsiteX14" fmla="*/ 2787695 w 3189641"/>
                  <a:gd name="connsiteY14" fmla="*/ 1693699 h 1808166"/>
                  <a:gd name="connsiteX15" fmla="*/ 3050931 w 3189641"/>
                  <a:gd name="connsiteY15" fmla="*/ 1689536 h 1808166"/>
                  <a:gd name="connsiteX16" fmla="*/ 3051588 w 3189641"/>
                  <a:gd name="connsiteY16" fmla="*/ 1690309 h 1808166"/>
                  <a:gd name="connsiteX17" fmla="*/ 3059244 w 3189641"/>
                  <a:gd name="connsiteY17" fmla="*/ 1689537 h 1808166"/>
                  <a:gd name="connsiteX18" fmla="*/ 3070630 w 3189641"/>
                  <a:gd name="connsiteY18" fmla="*/ 1702930 h 1808166"/>
                  <a:gd name="connsiteX19" fmla="*/ 3076323 w 3189641"/>
                  <a:gd name="connsiteY19" fmla="*/ 1723977 h 1808166"/>
                  <a:gd name="connsiteX20" fmla="*/ 3066835 w 3189641"/>
                  <a:gd name="connsiteY20" fmla="*/ 1746938 h 1808166"/>
                  <a:gd name="connsiteX21" fmla="*/ 2935898 w 3189641"/>
                  <a:gd name="connsiteY21" fmla="*/ 1806253 h 1808166"/>
                  <a:gd name="connsiteX22" fmla="*/ 2928308 w 3189641"/>
                  <a:gd name="connsiteY22" fmla="*/ 1808166 h 1808166"/>
                  <a:gd name="connsiteX23" fmla="*/ 2925727 w 3189641"/>
                  <a:gd name="connsiteY23" fmla="*/ 1806721 h 1808166"/>
                  <a:gd name="connsiteX24" fmla="*/ 2919995 w 3189641"/>
                  <a:gd name="connsiteY24" fmla="*/ 1808165 h 1808166"/>
                  <a:gd name="connsiteX25" fmla="*/ 2902916 w 3189641"/>
                  <a:gd name="connsiteY25" fmla="*/ 1798598 h 1808166"/>
                  <a:gd name="connsiteX26" fmla="*/ 2908609 w 3189641"/>
                  <a:gd name="connsiteY26" fmla="*/ 1771811 h 1808166"/>
                  <a:gd name="connsiteX27" fmla="*/ 3033853 w 3189641"/>
                  <a:gd name="connsiteY27" fmla="*/ 1691449 h 1808166"/>
                  <a:gd name="connsiteX28" fmla="*/ 3050931 w 3189641"/>
                  <a:gd name="connsiteY28" fmla="*/ 1689536 h 1808166"/>
                  <a:gd name="connsiteX29" fmla="*/ 3142468 w 3189641"/>
                  <a:gd name="connsiteY29" fmla="*/ 1598088 h 1808166"/>
                  <a:gd name="connsiteX30" fmla="*/ 3159472 w 3189641"/>
                  <a:gd name="connsiteY30" fmla="*/ 1611481 h 1808166"/>
                  <a:gd name="connsiteX31" fmla="*/ 3165140 w 3189641"/>
                  <a:gd name="connsiteY31" fmla="*/ 1632528 h 1808166"/>
                  <a:gd name="connsiteX32" fmla="*/ 3182145 w 3189641"/>
                  <a:gd name="connsiteY32" fmla="*/ 1645922 h 1808166"/>
                  <a:gd name="connsiteX33" fmla="*/ 3174587 w 3189641"/>
                  <a:gd name="connsiteY33" fmla="*/ 1668883 h 1808166"/>
                  <a:gd name="connsiteX34" fmla="*/ 3112238 w 3189641"/>
                  <a:gd name="connsiteY34" fmla="*/ 1712890 h 1808166"/>
                  <a:gd name="connsiteX35" fmla="*/ 3100901 w 3189641"/>
                  <a:gd name="connsiteY35" fmla="*/ 1716717 h 1808166"/>
                  <a:gd name="connsiteX36" fmla="*/ 3089565 w 3189641"/>
                  <a:gd name="connsiteY36" fmla="*/ 1712890 h 1808166"/>
                  <a:gd name="connsiteX37" fmla="*/ 3083897 w 3189641"/>
                  <a:gd name="connsiteY37" fmla="*/ 1689930 h 1808166"/>
                  <a:gd name="connsiteX38" fmla="*/ 3123574 w 3189641"/>
                  <a:gd name="connsiteY38" fmla="*/ 1609568 h 1808166"/>
                  <a:gd name="connsiteX39" fmla="*/ 3142468 w 3189641"/>
                  <a:gd name="connsiteY39" fmla="*/ 1598088 h 1808166"/>
                  <a:gd name="connsiteX40" fmla="*/ 2731430 w 3189641"/>
                  <a:gd name="connsiteY40" fmla="*/ 1263638 h 1808166"/>
                  <a:gd name="connsiteX41" fmla="*/ 2804291 w 3189641"/>
                  <a:gd name="connsiteY41" fmla="*/ 1271300 h 1808166"/>
                  <a:gd name="connsiteX42" fmla="*/ 2819630 w 3189641"/>
                  <a:gd name="connsiteY42" fmla="*/ 1278963 h 1808166"/>
                  <a:gd name="connsiteX43" fmla="*/ 2821547 w 3189641"/>
                  <a:gd name="connsiteY43" fmla="*/ 1296202 h 1808166"/>
                  <a:gd name="connsiteX44" fmla="*/ 2815795 w 3189641"/>
                  <a:gd name="connsiteY44" fmla="*/ 1309611 h 1808166"/>
                  <a:gd name="connsiteX45" fmla="*/ 2842639 w 3189641"/>
                  <a:gd name="connsiteY45" fmla="*/ 1319189 h 1808166"/>
                  <a:gd name="connsiteX46" fmla="*/ 2869482 w 3189641"/>
                  <a:gd name="connsiteY46" fmla="*/ 1273216 h 1808166"/>
                  <a:gd name="connsiteX47" fmla="*/ 2882904 w 3189641"/>
                  <a:gd name="connsiteY47" fmla="*/ 1263638 h 1808166"/>
                  <a:gd name="connsiteX48" fmla="*/ 2898243 w 3189641"/>
                  <a:gd name="connsiteY48" fmla="*/ 1269385 h 1808166"/>
                  <a:gd name="connsiteX49" fmla="*/ 2930839 w 3189641"/>
                  <a:gd name="connsiteY49" fmla="*/ 1298118 h 1808166"/>
                  <a:gd name="connsiteX50" fmla="*/ 2938509 w 3189641"/>
                  <a:gd name="connsiteY50" fmla="*/ 1309611 h 1808166"/>
                  <a:gd name="connsiteX51" fmla="*/ 2951930 w 3189641"/>
                  <a:gd name="connsiteY51" fmla="*/ 1378570 h 1808166"/>
                  <a:gd name="connsiteX52" fmla="*/ 3003700 w 3189641"/>
                  <a:gd name="connsiteY52" fmla="*/ 1460938 h 1808166"/>
                  <a:gd name="connsiteX53" fmla="*/ 3005617 w 3189641"/>
                  <a:gd name="connsiteY53" fmla="*/ 1480094 h 1808166"/>
                  <a:gd name="connsiteX54" fmla="*/ 2950013 w 3189641"/>
                  <a:gd name="connsiteY54" fmla="*/ 1589279 h 1808166"/>
                  <a:gd name="connsiteX55" fmla="*/ 2946178 w 3189641"/>
                  <a:gd name="connsiteY55" fmla="*/ 1595026 h 1808166"/>
                  <a:gd name="connsiteX56" fmla="*/ 2875234 w 3189641"/>
                  <a:gd name="connsiteY56" fmla="*/ 1654407 h 1808166"/>
                  <a:gd name="connsiteX57" fmla="*/ 2867565 w 3189641"/>
                  <a:gd name="connsiteY57" fmla="*/ 1658238 h 1808166"/>
                  <a:gd name="connsiteX58" fmla="*/ 2802373 w 3189641"/>
                  <a:gd name="connsiteY58" fmla="*/ 1679309 h 1808166"/>
                  <a:gd name="connsiteX59" fmla="*/ 2796621 w 3189641"/>
                  <a:gd name="connsiteY59" fmla="*/ 1679309 h 1808166"/>
                  <a:gd name="connsiteX60" fmla="*/ 2788952 w 3189641"/>
                  <a:gd name="connsiteY60" fmla="*/ 1679309 h 1808166"/>
                  <a:gd name="connsiteX61" fmla="*/ 2733347 w 3189641"/>
                  <a:gd name="connsiteY61" fmla="*/ 1639083 h 1808166"/>
                  <a:gd name="connsiteX62" fmla="*/ 2710338 w 3189641"/>
                  <a:gd name="connsiteY62" fmla="*/ 1600772 h 1808166"/>
                  <a:gd name="connsiteX63" fmla="*/ 2662403 w 3189641"/>
                  <a:gd name="connsiteY63" fmla="*/ 1564377 h 1808166"/>
                  <a:gd name="connsiteX64" fmla="*/ 2566533 w 3189641"/>
                  <a:gd name="connsiteY64" fmla="*/ 1612266 h 1808166"/>
                  <a:gd name="connsiteX65" fmla="*/ 2556946 w 3189641"/>
                  <a:gd name="connsiteY65" fmla="*/ 1616097 h 1808166"/>
                  <a:gd name="connsiteX66" fmla="*/ 2461077 w 3189641"/>
                  <a:gd name="connsiteY66" fmla="*/ 1619928 h 1808166"/>
                  <a:gd name="connsiteX67" fmla="*/ 2443820 w 3189641"/>
                  <a:gd name="connsiteY67" fmla="*/ 1610350 h 1808166"/>
                  <a:gd name="connsiteX68" fmla="*/ 2441903 w 3189641"/>
                  <a:gd name="connsiteY68" fmla="*/ 1591195 h 1808166"/>
                  <a:gd name="connsiteX69" fmla="*/ 2455324 w 3189641"/>
                  <a:gd name="connsiteY69" fmla="*/ 1566293 h 1808166"/>
                  <a:gd name="connsiteX70" fmla="*/ 2464911 w 3189641"/>
                  <a:gd name="connsiteY70" fmla="*/ 1418797 h 1808166"/>
                  <a:gd name="connsiteX71" fmla="*/ 2480251 w 3189641"/>
                  <a:gd name="connsiteY71" fmla="*/ 1401557 h 1808166"/>
                  <a:gd name="connsiteX72" fmla="*/ 2560781 w 3189641"/>
                  <a:gd name="connsiteY72" fmla="*/ 1380486 h 1808166"/>
                  <a:gd name="connsiteX73" fmla="*/ 2583790 w 3189641"/>
                  <a:gd name="connsiteY73" fmla="*/ 1355584 h 1808166"/>
                  <a:gd name="connsiteX74" fmla="*/ 2585707 w 3189641"/>
                  <a:gd name="connsiteY74" fmla="*/ 1351753 h 1808166"/>
                  <a:gd name="connsiteX75" fmla="*/ 2660486 w 3189641"/>
                  <a:gd name="connsiteY75" fmla="*/ 1296202 h 1808166"/>
                  <a:gd name="connsiteX76" fmla="*/ 2681577 w 3189641"/>
                  <a:gd name="connsiteY76" fmla="*/ 1294287 h 1808166"/>
                  <a:gd name="connsiteX77" fmla="*/ 2698834 w 3189641"/>
                  <a:gd name="connsiteY77" fmla="*/ 1305780 h 1808166"/>
                  <a:gd name="connsiteX78" fmla="*/ 2710338 w 3189641"/>
                  <a:gd name="connsiteY78" fmla="*/ 1277047 h 1808166"/>
                  <a:gd name="connsiteX79" fmla="*/ 2731430 w 3189641"/>
                  <a:gd name="connsiteY79" fmla="*/ 1263638 h 1808166"/>
                  <a:gd name="connsiteX80" fmla="*/ 1753708 w 3189641"/>
                  <a:gd name="connsiteY80" fmla="*/ 1244762 h 1808166"/>
                  <a:gd name="connsiteX81" fmla="*/ 1767202 w 3189641"/>
                  <a:gd name="connsiteY81" fmla="*/ 1260004 h 1808166"/>
                  <a:gd name="connsiteX82" fmla="*/ 1774913 w 3189641"/>
                  <a:gd name="connsiteY82" fmla="*/ 1298106 h 1808166"/>
                  <a:gd name="connsiteX83" fmla="*/ 1774913 w 3189641"/>
                  <a:gd name="connsiteY83" fmla="*/ 1307632 h 1808166"/>
                  <a:gd name="connsiteX84" fmla="*/ 1724792 w 3189641"/>
                  <a:gd name="connsiteY84" fmla="*/ 1458138 h 1808166"/>
                  <a:gd name="connsiteX85" fmla="*/ 1713225 w 3189641"/>
                  <a:gd name="connsiteY85" fmla="*/ 1471474 h 1808166"/>
                  <a:gd name="connsiteX86" fmla="*/ 1705514 w 3189641"/>
                  <a:gd name="connsiteY86" fmla="*/ 1471474 h 1808166"/>
                  <a:gd name="connsiteX87" fmla="*/ 1695875 w 3189641"/>
                  <a:gd name="connsiteY87" fmla="*/ 1469569 h 1808166"/>
                  <a:gd name="connsiteX88" fmla="*/ 1653465 w 3189641"/>
                  <a:gd name="connsiteY88" fmla="*/ 1444802 h 1808166"/>
                  <a:gd name="connsiteX89" fmla="*/ 1647682 w 3189641"/>
                  <a:gd name="connsiteY89" fmla="*/ 1418130 h 1808166"/>
                  <a:gd name="connsiteX90" fmla="*/ 1657320 w 3189641"/>
                  <a:gd name="connsiteY90" fmla="*/ 1399079 h 1808166"/>
                  <a:gd name="connsiteX91" fmla="*/ 1663104 w 3189641"/>
                  <a:gd name="connsiteY91" fmla="*/ 1343830 h 1808166"/>
                  <a:gd name="connsiteX92" fmla="*/ 1666959 w 3189641"/>
                  <a:gd name="connsiteY92" fmla="*/ 1334304 h 1808166"/>
                  <a:gd name="connsiteX93" fmla="*/ 1686237 w 3189641"/>
                  <a:gd name="connsiteY93" fmla="*/ 1305727 h 1808166"/>
                  <a:gd name="connsiteX94" fmla="*/ 1688164 w 3189641"/>
                  <a:gd name="connsiteY94" fmla="*/ 1303822 h 1808166"/>
                  <a:gd name="connsiteX95" fmla="*/ 1732503 w 3189641"/>
                  <a:gd name="connsiteY95" fmla="*/ 1250478 h 1808166"/>
                  <a:gd name="connsiteX96" fmla="*/ 1753708 w 3189641"/>
                  <a:gd name="connsiteY96" fmla="*/ 1244762 h 1808166"/>
                  <a:gd name="connsiteX97" fmla="*/ 2642279 w 3189641"/>
                  <a:gd name="connsiteY97" fmla="*/ 1178336 h 1808166"/>
                  <a:gd name="connsiteX98" fmla="*/ 2671722 w 3189641"/>
                  <a:gd name="connsiteY98" fmla="*/ 1182312 h 1808166"/>
                  <a:gd name="connsiteX99" fmla="*/ 2687425 w 3189641"/>
                  <a:gd name="connsiteY99" fmla="*/ 1204179 h 1808166"/>
                  <a:gd name="connsiteX100" fmla="*/ 2667796 w 3189641"/>
                  <a:gd name="connsiteY100" fmla="*/ 1222070 h 1808166"/>
                  <a:gd name="connsiteX101" fmla="*/ 2665833 w 3189641"/>
                  <a:gd name="connsiteY101" fmla="*/ 1222070 h 1808166"/>
                  <a:gd name="connsiteX102" fmla="*/ 2636391 w 3189641"/>
                  <a:gd name="connsiteY102" fmla="*/ 1218094 h 1808166"/>
                  <a:gd name="connsiteX103" fmla="*/ 2618725 w 3189641"/>
                  <a:gd name="connsiteY103" fmla="*/ 1196227 h 1808166"/>
                  <a:gd name="connsiteX104" fmla="*/ 2642279 w 3189641"/>
                  <a:gd name="connsiteY104" fmla="*/ 1178336 h 1808166"/>
                  <a:gd name="connsiteX105" fmla="*/ 2520881 w 3189641"/>
                  <a:gd name="connsiteY105" fmla="*/ 1153359 h 1808166"/>
                  <a:gd name="connsiteX106" fmla="*/ 2601458 w 3189641"/>
                  <a:gd name="connsiteY106" fmla="*/ 1172843 h 1808166"/>
                  <a:gd name="connsiteX107" fmla="*/ 2616806 w 3189641"/>
                  <a:gd name="connsiteY107" fmla="*/ 1198172 h 1808166"/>
                  <a:gd name="connsiteX108" fmla="*/ 2597621 w 3189641"/>
                  <a:gd name="connsiteY108" fmla="*/ 1213759 h 1808166"/>
                  <a:gd name="connsiteX109" fmla="*/ 2593784 w 3189641"/>
                  <a:gd name="connsiteY109" fmla="*/ 1211811 h 1808166"/>
                  <a:gd name="connsiteX110" fmla="*/ 2511289 w 3189641"/>
                  <a:gd name="connsiteY110" fmla="*/ 1192327 h 1808166"/>
                  <a:gd name="connsiteX111" fmla="*/ 2495941 w 3189641"/>
                  <a:gd name="connsiteY111" fmla="*/ 1168946 h 1808166"/>
                  <a:gd name="connsiteX112" fmla="*/ 2520881 w 3189641"/>
                  <a:gd name="connsiteY112" fmla="*/ 1153359 h 1808166"/>
                  <a:gd name="connsiteX113" fmla="*/ 3103143 w 3189641"/>
                  <a:gd name="connsiteY113" fmla="*/ 1146022 h 1808166"/>
                  <a:gd name="connsiteX114" fmla="*/ 3117816 w 3189641"/>
                  <a:gd name="connsiteY114" fmla="*/ 1150899 h 1808166"/>
                  <a:gd name="connsiteX115" fmla="*/ 3183034 w 3189641"/>
                  <a:gd name="connsiteY115" fmla="*/ 1203579 h 1808166"/>
                  <a:gd name="connsiteX116" fmla="*/ 3184897 w 3189641"/>
                  <a:gd name="connsiteY116" fmla="*/ 1230894 h 1808166"/>
                  <a:gd name="connsiteX117" fmla="*/ 3169990 w 3189641"/>
                  <a:gd name="connsiteY117" fmla="*/ 1238698 h 1808166"/>
                  <a:gd name="connsiteX118" fmla="*/ 3158810 w 3189641"/>
                  <a:gd name="connsiteY118" fmla="*/ 1234796 h 1808166"/>
                  <a:gd name="connsiteX119" fmla="*/ 3093593 w 3189641"/>
                  <a:gd name="connsiteY119" fmla="*/ 1182117 h 1808166"/>
                  <a:gd name="connsiteX120" fmla="*/ 3089866 w 3189641"/>
                  <a:gd name="connsiteY120" fmla="*/ 1152851 h 1808166"/>
                  <a:gd name="connsiteX121" fmla="*/ 3103143 w 3189641"/>
                  <a:gd name="connsiteY121" fmla="*/ 1146022 h 1808166"/>
                  <a:gd name="connsiteX122" fmla="*/ 3051020 w 3189641"/>
                  <a:gd name="connsiteY122" fmla="*/ 1096114 h 1808166"/>
                  <a:gd name="connsiteX123" fmla="*/ 3065446 w 3189641"/>
                  <a:gd name="connsiteY123" fmla="*/ 1100947 h 1808166"/>
                  <a:gd name="connsiteX124" fmla="*/ 3086964 w 3189641"/>
                  <a:gd name="connsiteY124" fmla="*/ 1118347 h 1808166"/>
                  <a:gd name="connsiteX125" fmla="*/ 3090876 w 3189641"/>
                  <a:gd name="connsiteY125" fmla="*/ 1143481 h 1808166"/>
                  <a:gd name="connsiteX126" fmla="*/ 3079139 w 3189641"/>
                  <a:gd name="connsiteY126" fmla="*/ 1166681 h 1808166"/>
                  <a:gd name="connsiteX127" fmla="*/ 3061534 w 3189641"/>
                  <a:gd name="connsiteY127" fmla="*/ 1176348 h 1808166"/>
                  <a:gd name="connsiteX128" fmla="*/ 3051754 w 3189641"/>
                  <a:gd name="connsiteY128" fmla="*/ 1174415 h 1808166"/>
                  <a:gd name="connsiteX129" fmla="*/ 3043929 w 3189641"/>
                  <a:gd name="connsiteY129" fmla="*/ 1147348 h 1808166"/>
                  <a:gd name="connsiteX130" fmla="*/ 3047842 w 3189641"/>
                  <a:gd name="connsiteY130" fmla="*/ 1137681 h 1808166"/>
                  <a:gd name="connsiteX131" fmla="*/ 3040017 w 3189641"/>
                  <a:gd name="connsiteY131" fmla="*/ 1129948 h 1808166"/>
                  <a:gd name="connsiteX132" fmla="*/ 3038061 w 3189641"/>
                  <a:gd name="connsiteY132" fmla="*/ 1102881 h 1808166"/>
                  <a:gd name="connsiteX133" fmla="*/ 3051020 w 3189641"/>
                  <a:gd name="connsiteY133" fmla="*/ 1096114 h 1808166"/>
                  <a:gd name="connsiteX134" fmla="*/ 2822604 w 3189641"/>
                  <a:gd name="connsiteY134" fmla="*/ 1070225 h 1808166"/>
                  <a:gd name="connsiteX135" fmla="*/ 2841944 w 3189641"/>
                  <a:gd name="connsiteY135" fmla="*/ 1078029 h 1808166"/>
                  <a:gd name="connsiteX136" fmla="*/ 2857416 w 3189641"/>
                  <a:gd name="connsiteY136" fmla="*/ 1097540 h 1808166"/>
                  <a:gd name="connsiteX137" fmla="*/ 2878690 w 3189641"/>
                  <a:gd name="connsiteY137" fmla="*/ 1087785 h 1808166"/>
                  <a:gd name="connsiteX138" fmla="*/ 2896096 w 3189641"/>
                  <a:gd name="connsiteY138" fmla="*/ 1087785 h 1808166"/>
                  <a:gd name="connsiteX139" fmla="*/ 3004401 w 3189641"/>
                  <a:gd name="connsiteY139" fmla="*/ 1144367 h 1808166"/>
                  <a:gd name="connsiteX140" fmla="*/ 3010203 w 3189641"/>
                  <a:gd name="connsiteY140" fmla="*/ 1150220 h 1808166"/>
                  <a:gd name="connsiteX141" fmla="*/ 3070158 w 3189641"/>
                  <a:gd name="connsiteY141" fmla="*/ 1228265 h 1808166"/>
                  <a:gd name="connsiteX142" fmla="*/ 3068224 w 3189641"/>
                  <a:gd name="connsiteY142" fmla="*/ 1253629 h 1808166"/>
                  <a:gd name="connsiteX143" fmla="*/ 3054686 w 3189641"/>
                  <a:gd name="connsiteY143" fmla="*/ 1259482 h 1808166"/>
                  <a:gd name="connsiteX144" fmla="*/ 3043082 w 3189641"/>
                  <a:gd name="connsiteY144" fmla="*/ 1257531 h 1808166"/>
                  <a:gd name="connsiteX145" fmla="*/ 2969589 w 3189641"/>
                  <a:gd name="connsiteY145" fmla="*/ 1206802 h 1808166"/>
                  <a:gd name="connsiteX146" fmla="*/ 2954117 w 3189641"/>
                  <a:gd name="connsiteY146" fmla="*/ 1222411 h 1808166"/>
                  <a:gd name="connsiteX147" fmla="*/ 2930909 w 3189641"/>
                  <a:gd name="connsiteY147" fmla="*/ 1226313 h 1808166"/>
                  <a:gd name="connsiteX148" fmla="*/ 2876756 w 3189641"/>
                  <a:gd name="connsiteY148" fmla="*/ 1198998 h 1808166"/>
                  <a:gd name="connsiteX149" fmla="*/ 2865152 w 3189641"/>
                  <a:gd name="connsiteY149" fmla="*/ 1177536 h 1808166"/>
                  <a:gd name="connsiteX150" fmla="*/ 2867086 w 3189641"/>
                  <a:gd name="connsiteY150" fmla="*/ 1171683 h 1808166"/>
                  <a:gd name="connsiteX151" fmla="*/ 2811000 w 3189641"/>
                  <a:gd name="connsiteY151" fmla="*/ 1148269 h 1808166"/>
                  <a:gd name="connsiteX152" fmla="*/ 2799396 w 3189641"/>
                  <a:gd name="connsiteY152" fmla="*/ 1124856 h 1808166"/>
                  <a:gd name="connsiteX153" fmla="*/ 2807132 w 3189641"/>
                  <a:gd name="connsiteY153" fmla="*/ 1085834 h 1808166"/>
                  <a:gd name="connsiteX154" fmla="*/ 2822604 w 3189641"/>
                  <a:gd name="connsiteY154" fmla="*/ 1070225 h 1808166"/>
                  <a:gd name="connsiteX155" fmla="*/ 2717507 w 3189641"/>
                  <a:gd name="connsiteY155" fmla="*/ 1051647 h 1808166"/>
                  <a:gd name="connsiteX156" fmla="*/ 2748805 w 3189641"/>
                  <a:gd name="connsiteY156" fmla="*/ 1051647 h 1808166"/>
                  <a:gd name="connsiteX157" fmla="*/ 2768366 w 3189641"/>
                  <a:gd name="connsiteY157" fmla="*/ 1072815 h 1808166"/>
                  <a:gd name="connsiteX158" fmla="*/ 2748805 w 3189641"/>
                  <a:gd name="connsiteY158" fmla="*/ 1092059 h 1808166"/>
                  <a:gd name="connsiteX159" fmla="*/ 2731200 w 3189641"/>
                  <a:gd name="connsiteY159" fmla="*/ 1092059 h 1808166"/>
                  <a:gd name="connsiteX160" fmla="*/ 2709683 w 3189641"/>
                  <a:gd name="connsiteY160" fmla="*/ 1144017 h 1808166"/>
                  <a:gd name="connsiteX161" fmla="*/ 2690122 w 3189641"/>
                  <a:gd name="connsiteY161" fmla="*/ 1155563 h 1808166"/>
                  <a:gd name="connsiteX162" fmla="*/ 2682297 w 3189641"/>
                  <a:gd name="connsiteY162" fmla="*/ 1153639 h 1808166"/>
                  <a:gd name="connsiteX163" fmla="*/ 2672517 w 3189641"/>
                  <a:gd name="connsiteY163" fmla="*/ 1128622 h 1808166"/>
                  <a:gd name="connsiteX164" fmla="*/ 2699902 w 3189641"/>
                  <a:gd name="connsiteY164" fmla="*/ 1065117 h 1808166"/>
                  <a:gd name="connsiteX165" fmla="*/ 2717507 w 3189641"/>
                  <a:gd name="connsiteY165" fmla="*/ 1051647 h 1808166"/>
                  <a:gd name="connsiteX166" fmla="*/ 2387946 w 3189641"/>
                  <a:gd name="connsiteY166" fmla="*/ 1004616 h 1808166"/>
                  <a:gd name="connsiteX167" fmla="*/ 2399696 w 3189641"/>
                  <a:gd name="connsiteY167" fmla="*/ 1011257 h 1808166"/>
                  <a:gd name="connsiteX168" fmla="*/ 2482191 w 3189641"/>
                  <a:gd name="connsiteY168" fmla="*/ 1094753 h 1808166"/>
                  <a:gd name="connsiteX169" fmla="*/ 2487946 w 3189641"/>
                  <a:gd name="connsiteY169" fmla="*/ 1111832 h 1808166"/>
                  <a:gd name="connsiteX170" fmla="*/ 2478354 w 3189641"/>
                  <a:gd name="connsiteY170" fmla="*/ 1161170 h 1808166"/>
                  <a:gd name="connsiteX171" fmla="*/ 2464925 w 3189641"/>
                  <a:gd name="connsiteY171" fmla="*/ 1176351 h 1808166"/>
                  <a:gd name="connsiteX172" fmla="*/ 2459169 w 3189641"/>
                  <a:gd name="connsiteY172" fmla="*/ 1176351 h 1808166"/>
                  <a:gd name="connsiteX173" fmla="*/ 2443821 w 3189641"/>
                  <a:gd name="connsiteY173" fmla="*/ 1170658 h 1808166"/>
                  <a:gd name="connsiteX174" fmla="*/ 2420800 w 3189641"/>
                  <a:gd name="connsiteY174" fmla="*/ 1147887 h 1808166"/>
                  <a:gd name="connsiteX175" fmla="*/ 2416963 w 3189641"/>
                  <a:gd name="connsiteY175" fmla="*/ 1138399 h 1808166"/>
                  <a:gd name="connsiteX176" fmla="*/ 2397778 w 3189641"/>
                  <a:gd name="connsiteY176" fmla="*/ 1077674 h 1808166"/>
                  <a:gd name="connsiteX177" fmla="*/ 2369001 w 3189641"/>
                  <a:gd name="connsiteY177" fmla="*/ 1034029 h 1808166"/>
                  <a:gd name="connsiteX178" fmla="*/ 2374756 w 3189641"/>
                  <a:gd name="connsiteY178" fmla="*/ 1009360 h 1808166"/>
                  <a:gd name="connsiteX179" fmla="*/ 2387946 w 3189641"/>
                  <a:gd name="connsiteY179" fmla="*/ 1004616 h 1808166"/>
                  <a:gd name="connsiteX180" fmla="*/ 2648012 w 3189641"/>
                  <a:gd name="connsiteY180" fmla="*/ 960202 h 1808166"/>
                  <a:gd name="connsiteX181" fmla="*/ 2691968 w 3189641"/>
                  <a:gd name="connsiteY181" fmla="*/ 1002034 h 1808166"/>
                  <a:gd name="connsiteX182" fmla="*/ 2695790 w 3189641"/>
                  <a:gd name="connsiteY182" fmla="*/ 1019147 h 1808166"/>
                  <a:gd name="connsiteX183" fmla="*/ 2659479 w 3189641"/>
                  <a:gd name="connsiteY183" fmla="*/ 1125629 h 1808166"/>
                  <a:gd name="connsiteX184" fmla="*/ 2642279 w 3189641"/>
                  <a:gd name="connsiteY184" fmla="*/ 1138939 h 1808166"/>
                  <a:gd name="connsiteX185" fmla="*/ 2636545 w 3189641"/>
                  <a:gd name="connsiteY185" fmla="*/ 1138939 h 1808166"/>
                  <a:gd name="connsiteX186" fmla="*/ 2562011 w 3189641"/>
                  <a:gd name="connsiteY186" fmla="*/ 1119925 h 1808166"/>
                  <a:gd name="connsiteX187" fmla="*/ 2548633 w 3189641"/>
                  <a:gd name="connsiteY187" fmla="*/ 1106614 h 1808166"/>
                  <a:gd name="connsiteX188" fmla="*/ 2533344 w 3189641"/>
                  <a:gd name="connsiteY188" fmla="*/ 1066684 h 1808166"/>
                  <a:gd name="connsiteX189" fmla="*/ 2533344 w 3189641"/>
                  <a:gd name="connsiteY189" fmla="*/ 1051472 h 1808166"/>
                  <a:gd name="connsiteX190" fmla="*/ 2544811 w 3189641"/>
                  <a:gd name="connsiteY190" fmla="*/ 1041965 h 1808166"/>
                  <a:gd name="connsiteX191" fmla="*/ 2575389 w 3189641"/>
                  <a:gd name="connsiteY191" fmla="*/ 1030556 h 1808166"/>
                  <a:gd name="connsiteX192" fmla="*/ 2602145 w 3189641"/>
                  <a:gd name="connsiteY192" fmla="*/ 998231 h 1808166"/>
                  <a:gd name="connsiteX193" fmla="*/ 2648012 w 3189641"/>
                  <a:gd name="connsiteY193" fmla="*/ 960202 h 1808166"/>
                  <a:gd name="connsiteX194" fmla="*/ 2885742 w 3189641"/>
                  <a:gd name="connsiteY194" fmla="*/ 935259 h 1808166"/>
                  <a:gd name="connsiteX195" fmla="*/ 2905536 w 3189641"/>
                  <a:gd name="connsiteY195" fmla="*/ 955580 h 1808166"/>
                  <a:gd name="connsiteX196" fmla="*/ 2905536 w 3189641"/>
                  <a:gd name="connsiteY196" fmla="*/ 964817 h 1808166"/>
                  <a:gd name="connsiteX197" fmla="*/ 2885742 w 3189641"/>
                  <a:gd name="connsiteY197" fmla="*/ 985139 h 1808166"/>
                  <a:gd name="connsiteX198" fmla="*/ 2863969 w 3189641"/>
                  <a:gd name="connsiteY198" fmla="*/ 964817 h 1808166"/>
                  <a:gd name="connsiteX199" fmla="*/ 2863969 w 3189641"/>
                  <a:gd name="connsiteY199" fmla="*/ 955580 h 1808166"/>
                  <a:gd name="connsiteX200" fmla="*/ 2885742 w 3189641"/>
                  <a:gd name="connsiteY200" fmla="*/ 935259 h 1808166"/>
                  <a:gd name="connsiteX201" fmla="*/ 2769073 w 3189641"/>
                  <a:gd name="connsiteY201" fmla="*/ 920039 h 1808166"/>
                  <a:gd name="connsiteX202" fmla="*/ 2779701 w 3189641"/>
                  <a:gd name="connsiteY202" fmla="*/ 924257 h 1808166"/>
                  <a:gd name="connsiteX203" fmla="*/ 2787258 w 3189641"/>
                  <a:gd name="connsiteY203" fmla="*/ 944877 h 1808166"/>
                  <a:gd name="connsiteX204" fmla="*/ 2770254 w 3189641"/>
                  <a:gd name="connsiteY204" fmla="*/ 1001114 h 1808166"/>
                  <a:gd name="connsiteX205" fmla="*/ 2757028 w 3189641"/>
                  <a:gd name="connsiteY205" fmla="*/ 1014236 h 1808166"/>
                  <a:gd name="connsiteX206" fmla="*/ 2751360 w 3189641"/>
                  <a:gd name="connsiteY206" fmla="*/ 1014236 h 1808166"/>
                  <a:gd name="connsiteX207" fmla="*/ 2738134 w 3189641"/>
                  <a:gd name="connsiteY207" fmla="*/ 1008612 h 1808166"/>
                  <a:gd name="connsiteX208" fmla="*/ 2711682 w 3189641"/>
                  <a:gd name="connsiteY208" fmla="*/ 980494 h 1808166"/>
                  <a:gd name="connsiteX209" fmla="*/ 2706014 w 3189641"/>
                  <a:gd name="connsiteY209" fmla="*/ 965497 h 1808166"/>
                  <a:gd name="connsiteX210" fmla="*/ 2715461 w 3189641"/>
                  <a:gd name="connsiteY210" fmla="*/ 952375 h 1808166"/>
                  <a:gd name="connsiteX211" fmla="*/ 2757028 w 3189641"/>
                  <a:gd name="connsiteY211" fmla="*/ 924257 h 1808166"/>
                  <a:gd name="connsiteX212" fmla="*/ 2769073 w 3189641"/>
                  <a:gd name="connsiteY212" fmla="*/ 920039 h 1808166"/>
                  <a:gd name="connsiteX213" fmla="*/ 2690159 w 3189641"/>
                  <a:gd name="connsiteY213" fmla="*/ 903956 h 1808166"/>
                  <a:gd name="connsiteX214" fmla="*/ 2704942 w 3189641"/>
                  <a:gd name="connsiteY214" fmla="*/ 907852 h 1808166"/>
                  <a:gd name="connsiteX215" fmla="*/ 2706819 w 3189641"/>
                  <a:gd name="connsiteY215" fmla="*/ 937078 h 1808166"/>
                  <a:gd name="connsiteX216" fmla="*/ 2691802 w 3189641"/>
                  <a:gd name="connsiteY216" fmla="*/ 956563 h 1808166"/>
                  <a:gd name="connsiteX217" fmla="*/ 2676784 w 3189641"/>
                  <a:gd name="connsiteY217" fmla="*/ 964356 h 1808166"/>
                  <a:gd name="connsiteX218" fmla="*/ 2665520 w 3189641"/>
                  <a:gd name="connsiteY218" fmla="*/ 960459 h 1808166"/>
                  <a:gd name="connsiteX219" fmla="*/ 2661766 w 3189641"/>
                  <a:gd name="connsiteY219" fmla="*/ 931233 h 1808166"/>
                  <a:gd name="connsiteX220" fmla="*/ 2676784 w 3189641"/>
                  <a:gd name="connsiteY220" fmla="*/ 911749 h 1808166"/>
                  <a:gd name="connsiteX221" fmla="*/ 2690159 w 3189641"/>
                  <a:gd name="connsiteY221" fmla="*/ 903956 h 1808166"/>
                  <a:gd name="connsiteX222" fmla="*/ 318217 w 3189641"/>
                  <a:gd name="connsiteY222" fmla="*/ 837399 h 1808166"/>
                  <a:gd name="connsiteX223" fmla="*/ 342233 w 3189641"/>
                  <a:gd name="connsiteY223" fmla="*/ 850701 h 1808166"/>
                  <a:gd name="connsiteX224" fmla="*/ 351470 w 3189641"/>
                  <a:gd name="connsiteY224" fmla="*/ 875403 h 1808166"/>
                  <a:gd name="connsiteX225" fmla="*/ 338539 w 3189641"/>
                  <a:gd name="connsiteY225" fmla="*/ 900106 h 1808166"/>
                  <a:gd name="connsiteX226" fmla="*/ 332996 w 3189641"/>
                  <a:gd name="connsiteY226" fmla="*/ 902006 h 1808166"/>
                  <a:gd name="connsiteX227" fmla="*/ 314522 w 3189641"/>
                  <a:gd name="connsiteY227" fmla="*/ 888705 h 1808166"/>
                  <a:gd name="connsiteX228" fmla="*/ 307133 w 3189641"/>
                  <a:gd name="connsiteY228" fmla="*/ 862102 h 1808166"/>
                  <a:gd name="connsiteX229" fmla="*/ 318217 w 3189641"/>
                  <a:gd name="connsiteY229" fmla="*/ 837399 h 1808166"/>
                  <a:gd name="connsiteX230" fmla="*/ 228833 w 3189641"/>
                  <a:gd name="connsiteY230" fmla="*/ 785619 h 1808166"/>
                  <a:gd name="connsiteX231" fmla="*/ 298493 w 3189641"/>
                  <a:gd name="connsiteY231" fmla="*/ 795211 h 1808166"/>
                  <a:gd name="connsiteX232" fmla="*/ 315908 w 3189641"/>
                  <a:gd name="connsiteY232" fmla="*/ 818233 h 1808166"/>
                  <a:gd name="connsiteX233" fmla="*/ 294623 w 3189641"/>
                  <a:gd name="connsiteY233" fmla="*/ 835499 h 1808166"/>
                  <a:gd name="connsiteX234" fmla="*/ 292688 w 3189641"/>
                  <a:gd name="connsiteY234" fmla="*/ 835499 h 1808166"/>
                  <a:gd name="connsiteX235" fmla="*/ 223028 w 3189641"/>
                  <a:gd name="connsiteY235" fmla="*/ 825907 h 1808166"/>
                  <a:gd name="connsiteX236" fmla="*/ 205613 w 3189641"/>
                  <a:gd name="connsiteY236" fmla="*/ 802885 h 1808166"/>
                  <a:gd name="connsiteX237" fmla="*/ 228833 w 3189641"/>
                  <a:gd name="connsiteY237" fmla="*/ 785619 h 1808166"/>
                  <a:gd name="connsiteX238" fmla="*/ 19366 w 3189641"/>
                  <a:gd name="connsiteY238" fmla="*/ 748207 h 1808166"/>
                  <a:gd name="connsiteX239" fmla="*/ 79402 w 3189641"/>
                  <a:gd name="connsiteY239" fmla="*/ 748207 h 1808166"/>
                  <a:gd name="connsiteX240" fmla="*/ 89085 w 3189641"/>
                  <a:gd name="connsiteY240" fmla="*/ 750088 h 1808166"/>
                  <a:gd name="connsiteX241" fmla="*/ 116198 w 3189641"/>
                  <a:gd name="connsiteY241" fmla="*/ 765131 h 1808166"/>
                  <a:gd name="connsiteX242" fmla="*/ 156867 w 3189641"/>
                  <a:gd name="connsiteY242" fmla="*/ 782054 h 1808166"/>
                  <a:gd name="connsiteX243" fmla="*/ 168487 w 3189641"/>
                  <a:gd name="connsiteY243" fmla="*/ 802738 h 1808166"/>
                  <a:gd name="connsiteX244" fmla="*/ 151058 w 3189641"/>
                  <a:gd name="connsiteY244" fmla="*/ 817781 h 1808166"/>
                  <a:gd name="connsiteX245" fmla="*/ 75529 w 3189641"/>
                  <a:gd name="connsiteY245" fmla="*/ 827183 h 1808166"/>
                  <a:gd name="connsiteX246" fmla="*/ 73592 w 3189641"/>
                  <a:gd name="connsiteY246" fmla="*/ 827183 h 1808166"/>
                  <a:gd name="connsiteX247" fmla="*/ 54226 w 3189641"/>
                  <a:gd name="connsiteY247" fmla="*/ 810260 h 1808166"/>
                  <a:gd name="connsiteX248" fmla="*/ 71655 w 3189641"/>
                  <a:gd name="connsiteY248" fmla="*/ 787695 h 1808166"/>
                  <a:gd name="connsiteX249" fmla="*/ 42243 w 3189641"/>
                  <a:gd name="connsiteY249" fmla="*/ 787695 h 1808166"/>
                  <a:gd name="connsiteX250" fmla="*/ 19366 w 3189641"/>
                  <a:gd name="connsiteY250" fmla="*/ 787695 h 1808166"/>
                  <a:gd name="connsiteX251" fmla="*/ 0 w 3189641"/>
                  <a:gd name="connsiteY251" fmla="*/ 767011 h 1808166"/>
                  <a:gd name="connsiteX252" fmla="*/ 19366 w 3189641"/>
                  <a:gd name="connsiteY252" fmla="*/ 748207 h 1808166"/>
                  <a:gd name="connsiteX253" fmla="*/ 2861371 w 3189641"/>
                  <a:gd name="connsiteY253" fmla="*/ 507118 h 1808166"/>
                  <a:gd name="connsiteX254" fmla="*/ 2876612 w 3189641"/>
                  <a:gd name="connsiteY254" fmla="*/ 518629 h 1808166"/>
                  <a:gd name="connsiteX255" fmla="*/ 2899474 w 3189641"/>
                  <a:gd name="connsiteY255" fmla="*/ 560835 h 1808166"/>
                  <a:gd name="connsiteX256" fmla="*/ 2901379 w 3189641"/>
                  <a:gd name="connsiteY256" fmla="*/ 570428 h 1808166"/>
                  <a:gd name="connsiteX257" fmla="*/ 2867087 w 3189641"/>
                  <a:gd name="connsiteY257" fmla="*/ 629900 h 1808166"/>
                  <a:gd name="connsiteX258" fmla="*/ 2790881 w 3189641"/>
                  <a:gd name="connsiteY258" fmla="*/ 654841 h 1808166"/>
                  <a:gd name="connsiteX259" fmla="*/ 2785166 w 3189641"/>
                  <a:gd name="connsiteY259" fmla="*/ 656759 h 1808166"/>
                  <a:gd name="connsiteX260" fmla="*/ 2769925 w 3189641"/>
                  <a:gd name="connsiteY260" fmla="*/ 647167 h 1808166"/>
                  <a:gd name="connsiteX261" fmla="*/ 2769925 w 3189641"/>
                  <a:gd name="connsiteY261" fmla="*/ 624145 h 1808166"/>
                  <a:gd name="connsiteX262" fmla="*/ 2806122 w 3189641"/>
                  <a:gd name="connsiteY262" fmla="*/ 580020 h 1808166"/>
                  <a:gd name="connsiteX263" fmla="*/ 2842320 w 3189641"/>
                  <a:gd name="connsiteY263" fmla="*/ 516710 h 1808166"/>
                  <a:gd name="connsiteX264" fmla="*/ 2861371 w 3189641"/>
                  <a:gd name="connsiteY264" fmla="*/ 507118 h 1808166"/>
                  <a:gd name="connsiteX265" fmla="*/ 2810954 w 3189641"/>
                  <a:gd name="connsiteY265" fmla="*/ 424924 h 1808166"/>
                  <a:gd name="connsiteX266" fmla="*/ 2820757 w 3189641"/>
                  <a:gd name="connsiteY266" fmla="*/ 425864 h 1808166"/>
                  <a:gd name="connsiteX267" fmla="*/ 2883498 w 3189641"/>
                  <a:gd name="connsiteY267" fmla="*/ 444668 h 1808166"/>
                  <a:gd name="connsiteX268" fmla="*/ 2897223 w 3189641"/>
                  <a:gd name="connsiteY268" fmla="*/ 463472 h 1808166"/>
                  <a:gd name="connsiteX269" fmla="*/ 2885459 w 3189641"/>
                  <a:gd name="connsiteY269" fmla="*/ 480395 h 1808166"/>
                  <a:gd name="connsiteX270" fmla="*/ 2836442 w 3189641"/>
                  <a:gd name="connsiteY270" fmla="*/ 501079 h 1808166"/>
                  <a:gd name="connsiteX271" fmla="*/ 2828599 w 3189641"/>
                  <a:gd name="connsiteY271" fmla="*/ 502960 h 1808166"/>
                  <a:gd name="connsiteX272" fmla="*/ 2820757 w 3189641"/>
                  <a:gd name="connsiteY272" fmla="*/ 501079 h 1808166"/>
                  <a:gd name="connsiteX273" fmla="*/ 2808993 w 3189641"/>
                  <a:gd name="connsiteY273" fmla="*/ 489797 h 1808166"/>
                  <a:gd name="connsiteX274" fmla="*/ 2795268 w 3189641"/>
                  <a:gd name="connsiteY274" fmla="*/ 450309 h 1808166"/>
                  <a:gd name="connsiteX275" fmla="*/ 2801150 w 3189641"/>
                  <a:gd name="connsiteY275" fmla="*/ 429625 h 1808166"/>
                  <a:gd name="connsiteX276" fmla="*/ 2810954 w 3189641"/>
                  <a:gd name="connsiteY276" fmla="*/ 424924 h 1808166"/>
                  <a:gd name="connsiteX277" fmla="*/ 505526 w 3189641"/>
                  <a:gd name="connsiteY277" fmla="*/ 338167 h 1808166"/>
                  <a:gd name="connsiteX278" fmla="*/ 518173 w 3189641"/>
                  <a:gd name="connsiteY278" fmla="*/ 342584 h 1808166"/>
                  <a:gd name="connsiteX279" fmla="*/ 524010 w 3189641"/>
                  <a:gd name="connsiteY279" fmla="*/ 366138 h 1808166"/>
                  <a:gd name="connsiteX280" fmla="*/ 518173 w 3189641"/>
                  <a:gd name="connsiteY280" fmla="*/ 381841 h 1808166"/>
                  <a:gd name="connsiteX281" fmla="*/ 524010 w 3189641"/>
                  <a:gd name="connsiteY281" fmla="*/ 397544 h 1808166"/>
                  <a:gd name="connsiteX282" fmla="*/ 525955 w 3189641"/>
                  <a:gd name="connsiteY282" fmla="*/ 407358 h 1808166"/>
                  <a:gd name="connsiteX283" fmla="*/ 442290 w 3189641"/>
                  <a:gd name="connsiteY283" fmla="*/ 407358 h 1808166"/>
                  <a:gd name="connsiteX284" fmla="*/ 438399 w 3189641"/>
                  <a:gd name="connsiteY284" fmla="*/ 401470 h 1808166"/>
                  <a:gd name="connsiteX285" fmla="*/ 446182 w 3189641"/>
                  <a:gd name="connsiteY285" fmla="*/ 381841 h 1808166"/>
                  <a:gd name="connsiteX286" fmla="*/ 492878 w 3189641"/>
                  <a:gd name="connsiteY286" fmla="*/ 342584 h 1808166"/>
                  <a:gd name="connsiteX287" fmla="*/ 505526 w 3189641"/>
                  <a:gd name="connsiteY287" fmla="*/ 338167 h 1808166"/>
                  <a:gd name="connsiteX288" fmla="*/ 1959723 w 3189641"/>
                  <a:gd name="connsiteY288" fmla="*/ 0 h 1808166"/>
                  <a:gd name="connsiteX289" fmla="*/ 2145762 w 3189641"/>
                  <a:gd name="connsiteY289" fmla="*/ 0 h 1808166"/>
                  <a:gd name="connsiteX290" fmla="*/ 2166859 w 3189641"/>
                  <a:gd name="connsiteY290" fmla="*/ 19154 h 1808166"/>
                  <a:gd name="connsiteX291" fmla="*/ 2166859 w 3189641"/>
                  <a:gd name="connsiteY291" fmla="*/ 38308 h 1808166"/>
                  <a:gd name="connsiteX292" fmla="*/ 2400846 w 3189641"/>
                  <a:gd name="connsiteY292" fmla="*/ 61293 h 1808166"/>
                  <a:gd name="connsiteX293" fmla="*/ 2477563 w 3189641"/>
                  <a:gd name="connsiteY293" fmla="*/ 44054 h 1808166"/>
                  <a:gd name="connsiteX294" fmla="*/ 2483317 w 3189641"/>
                  <a:gd name="connsiteY294" fmla="*/ 44054 h 1808166"/>
                  <a:gd name="connsiteX295" fmla="*/ 2964716 w 3189641"/>
                  <a:gd name="connsiteY295" fmla="*/ 97685 h 1808166"/>
                  <a:gd name="connsiteX296" fmla="*/ 3037597 w 3189641"/>
                  <a:gd name="connsiteY296" fmla="*/ 122585 h 1808166"/>
                  <a:gd name="connsiteX297" fmla="*/ 3049104 w 3189641"/>
                  <a:gd name="connsiteY297" fmla="*/ 143655 h 1808166"/>
                  <a:gd name="connsiteX298" fmla="*/ 3031843 w 3189641"/>
                  <a:gd name="connsiteY298" fmla="*/ 158978 h 1808166"/>
                  <a:gd name="connsiteX299" fmla="*/ 2968551 w 3189641"/>
                  <a:gd name="connsiteY299" fmla="*/ 162809 h 1808166"/>
                  <a:gd name="connsiteX300" fmla="*/ 2976223 w 3189641"/>
                  <a:gd name="connsiteY300" fmla="*/ 178132 h 1808166"/>
                  <a:gd name="connsiteX301" fmla="*/ 2978141 w 3189641"/>
                  <a:gd name="connsiteY301" fmla="*/ 193455 h 1808166"/>
                  <a:gd name="connsiteX302" fmla="*/ 2968551 w 3189641"/>
                  <a:gd name="connsiteY302" fmla="*/ 204947 h 1808166"/>
                  <a:gd name="connsiteX303" fmla="*/ 2903342 w 3189641"/>
                  <a:gd name="connsiteY303" fmla="*/ 235594 h 1808166"/>
                  <a:gd name="connsiteX304" fmla="*/ 2934029 w 3189641"/>
                  <a:gd name="connsiteY304" fmla="*/ 283478 h 1808166"/>
                  <a:gd name="connsiteX305" fmla="*/ 2932111 w 3189641"/>
                  <a:gd name="connsiteY305" fmla="*/ 306463 h 1808166"/>
                  <a:gd name="connsiteX306" fmla="*/ 2920603 w 3189641"/>
                  <a:gd name="connsiteY306" fmla="*/ 319871 h 1808166"/>
                  <a:gd name="connsiteX307" fmla="*/ 2895670 w 3189641"/>
                  <a:gd name="connsiteY307" fmla="*/ 325617 h 1808166"/>
                  <a:gd name="connsiteX308" fmla="*/ 2830461 w 3189641"/>
                  <a:gd name="connsiteY308" fmla="*/ 283478 h 1808166"/>
                  <a:gd name="connsiteX309" fmla="*/ 2820871 w 3189641"/>
                  <a:gd name="connsiteY309" fmla="*/ 264324 h 1808166"/>
                  <a:gd name="connsiteX310" fmla="*/ 2824707 w 3189641"/>
                  <a:gd name="connsiteY310" fmla="*/ 216440 h 1808166"/>
                  <a:gd name="connsiteX311" fmla="*/ 2776759 w 3189641"/>
                  <a:gd name="connsiteY311" fmla="*/ 216440 h 1808166"/>
                  <a:gd name="connsiteX312" fmla="*/ 2776759 w 3189641"/>
                  <a:gd name="connsiteY312" fmla="*/ 233678 h 1808166"/>
                  <a:gd name="connsiteX313" fmla="*/ 2759498 w 3189641"/>
                  <a:gd name="connsiteY313" fmla="*/ 243255 h 1808166"/>
                  <a:gd name="connsiteX314" fmla="*/ 2663601 w 3189641"/>
                  <a:gd name="connsiteY314" fmla="*/ 243255 h 1808166"/>
                  <a:gd name="connsiteX315" fmla="*/ 2642504 w 3189641"/>
                  <a:gd name="connsiteY315" fmla="*/ 275817 h 1808166"/>
                  <a:gd name="connsiteX316" fmla="*/ 2707714 w 3189641"/>
                  <a:gd name="connsiteY316" fmla="*/ 293055 h 1808166"/>
                  <a:gd name="connsiteX317" fmla="*/ 2717303 w 3189641"/>
                  <a:gd name="connsiteY317" fmla="*/ 296886 h 1808166"/>
                  <a:gd name="connsiteX318" fmla="*/ 2807446 w 3189641"/>
                  <a:gd name="connsiteY318" fmla="*/ 377333 h 1808166"/>
                  <a:gd name="connsiteX319" fmla="*/ 2813200 w 3189641"/>
                  <a:gd name="connsiteY319" fmla="*/ 400317 h 1808166"/>
                  <a:gd name="connsiteX320" fmla="*/ 2792102 w 3189641"/>
                  <a:gd name="connsiteY320" fmla="*/ 411810 h 1808166"/>
                  <a:gd name="connsiteX321" fmla="*/ 2749908 w 3189641"/>
                  <a:gd name="connsiteY321" fmla="*/ 407979 h 1808166"/>
                  <a:gd name="connsiteX322" fmla="*/ 2736483 w 3189641"/>
                  <a:gd name="connsiteY322" fmla="*/ 453948 h 1808166"/>
                  <a:gd name="connsiteX323" fmla="*/ 2734565 w 3189641"/>
                  <a:gd name="connsiteY323" fmla="*/ 457779 h 1808166"/>
                  <a:gd name="connsiteX324" fmla="*/ 2717303 w 3189641"/>
                  <a:gd name="connsiteY324" fmla="*/ 498002 h 1808166"/>
                  <a:gd name="connsiteX325" fmla="*/ 2749908 w 3189641"/>
                  <a:gd name="connsiteY325" fmla="*/ 522902 h 1808166"/>
                  <a:gd name="connsiteX326" fmla="*/ 2753744 w 3189641"/>
                  <a:gd name="connsiteY326" fmla="*/ 551633 h 1808166"/>
                  <a:gd name="connsiteX327" fmla="*/ 2726893 w 3189641"/>
                  <a:gd name="connsiteY327" fmla="*/ 584195 h 1808166"/>
                  <a:gd name="connsiteX328" fmla="*/ 2713467 w 3189641"/>
                  <a:gd name="connsiteY328" fmla="*/ 591857 h 1808166"/>
                  <a:gd name="connsiteX329" fmla="*/ 2698124 w 3189641"/>
                  <a:gd name="connsiteY329" fmla="*/ 586110 h 1808166"/>
                  <a:gd name="connsiteX330" fmla="*/ 2646340 w 3189641"/>
                  <a:gd name="connsiteY330" fmla="*/ 536310 h 1808166"/>
                  <a:gd name="connsiteX331" fmla="*/ 2646340 w 3189641"/>
                  <a:gd name="connsiteY331" fmla="*/ 534395 h 1808166"/>
                  <a:gd name="connsiteX332" fmla="*/ 2630997 w 3189641"/>
                  <a:gd name="connsiteY332" fmla="*/ 515241 h 1808166"/>
                  <a:gd name="connsiteX333" fmla="*/ 2590720 w 3189641"/>
                  <a:gd name="connsiteY333" fmla="*/ 513326 h 1808166"/>
                  <a:gd name="connsiteX334" fmla="*/ 2586884 w 3189641"/>
                  <a:gd name="connsiteY334" fmla="*/ 517156 h 1808166"/>
                  <a:gd name="connsiteX335" fmla="*/ 2621407 w 3189641"/>
                  <a:gd name="connsiteY335" fmla="*/ 524818 h 1808166"/>
                  <a:gd name="connsiteX336" fmla="*/ 2632915 w 3189641"/>
                  <a:gd name="connsiteY336" fmla="*/ 534395 h 1808166"/>
                  <a:gd name="connsiteX337" fmla="*/ 2634833 w 3189641"/>
                  <a:gd name="connsiteY337" fmla="*/ 549718 h 1808166"/>
                  <a:gd name="connsiteX338" fmla="*/ 2629079 w 3189641"/>
                  <a:gd name="connsiteY338" fmla="*/ 570787 h 1808166"/>
                  <a:gd name="connsiteX339" fmla="*/ 2673191 w 3189641"/>
                  <a:gd name="connsiteY339" fmla="*/ 624418 h 1808166"/>
                  <a:gd name="connsiteX340" fmla="*/ 2677027 w 3189641"/>
                  <a:gd name="connsiteY340" fmla="*/ 639742 h 1808166"/>
                  <a:gd name="connsiteX341" fmla="*/ 2663601 w 3189641"/>
                  <a:gd name="connsiteY341" fmla="*/ 722103 h 1808166"/>
                  <a:gd name="connsiteX342" fmla="*/ 2652094 w 3189641"/>
                  <a:gd name="connsiteY342" fmla="*/ 737427 h 1808166"/>
                  <a:gd name="connsiteX343" fmla="*/ 2540854 w 3189641"/>
                  <a:gd name="connsiteY343" fmla="*/ 789142 h 1808166"/>
                  <a:gd name="connsiteX344" fmla="*/ 2533183 w 3189641"/>
                  <a:gd name="connsiteY344" fmla="*/ 791058 h 1808166"/>
                  <a:gd name="connsiteX345" fmla="*/ 2498660 w 3189641"/>
                  <a:gd name="connsiteY345" fmla="*/ 794888 h 1808166"/>
                  <a:gd name="connsiteX346" fmla="*/ 2498660 w 3189641"/>
                  <a:gd name="connsiteY346" fmla="*/ 808296 h 1808166"/>
                  <a:gd name="connsiteX347" fmla="*/ 2531265 w 3189641"/>
                  <a:gd name="connsiteY347" fmla="*/ 829365 h 1808166"/>
                  <a:gd name="connsiteX348" fmla="*/ 2538936 w 3189641"/>
                  <a:gd name="connsiteY348" fmla="*/ 840858 h 1808166"/>
                  <a:gd name="connsiteX349" fmla="*/ 2548526 w 3189641"/>
                  <a:gd name="connsiteY349" fmla="*/ 896404 h 1808166"/>
                  <a:gd name="connsiteX350" fmla="*/ 2502496 w 3189641"/>
                  <a:gd name="connsiteY350" fmla="*/ 942374 h 1808166"/>
                  <a:gd name="connsiteX351" fmla="*/ 2483317 w 3189641"/>
                  <a:gd name="connsiteY351" fmla="*/ 940458 h 1808166"/>
                  <a:gd name="connsiteX352" fmla="*/ 2456466 w 3189641"/>
                  <a:gd name="connsiteY352" fmla="*/ 921304 h 1808166"/>
                  <a:gd name="connsiteX353" fmla="*/ 2466055 w 3189641"/>
                  <a:gd name="connsiteY353" fmla="*/ 969189 h 1808166"/>
                  <a:gd name="connsiteX354" fmla="*/ 2487152 w 3189641"/>
                  <a:gd name="connsiteY354" fmla="*/ 1028566 h 1808166"/>
                  <a:gd name="connsiteX355" fmla="*/ 2489070 w 3189641"/>
                  <a:gd name="connsiteY355" fmla="*/ 1036228 h 1808166"/>
                  <a:gd name="connsiteX356" fmla="*/ 2469891 w 3189641"/>
                  <a:gd name="connsiteY356" fmla="*/ 1055382 h 1808166"/>
                  <a:gd name="connsiteX357" fmla="*/ 2454548 w 3189641"/>
                  <a:gd name="connsiteY357" fmla="*/ 1049636 h 1808166"/>
                  <a:gd name="connsiteX358" fmla="*/ 2398928 w 3189641"/>
                  <a:gd name="connsiteY358" fmla="*/ 992174 h 1808166"/>
                  <a:gd name="connsiteX359" fmla="*/ 2395092 w 3189641"/>
                  <a:gd name="connsiteY359" fmla="*/ 982597 h 1808166"/>
                  <a:gd name="connsiteX360" fmla="*/ 2383584 w 3189641"/>
                  <a:gd name="connsiteY360" fmla="*/ 928966 h 1808166"/>
                  <a:gd name="connsiteX361" fmla="*/ 2358651 w 3189641"/>
                  <a:gd name="connsiteY361" fmla="*/ 852350 h 1808166"/>
                  <a:gd name="connsiteX362" fmla="*/ 2352898 w 3189641"/>
                  <a:gd name="connsiteY362" fmla="*/ 852350 h 1808166"/>
                  <a:gd name="connsiteX363" fmla="*/ 2331800 w 3189641"/>
                  <a:gd name="connsiteY363" fmla="*/ 844689 h 1808166"/>
                  <a:gd name="connsiteX364" fmla="*/ 2312621 w 3189641"/>
                  <a:gd name="connsiteY364" fmla="*/ 810211 h 1808166"/>
                  <a:gd name="connsiteX365" fmla="*/ 2310703 w 3189641"/>
                  <a:gd name="connsiteY365" fmla="*/ 808296 h 1808166"/>
                  <a:gd name="connsiteX366" fmla="*/ 2295360 w 3189641"/>
                  <a:gd name="connsiteY366" fmla="*/ 775734 h 1808166"/>
                  <a:gd name="connsiteX367" fmla="*/ 2251248 w 3189641"/>
                  <a:gd name="connsiteY367" fmla="*/ 775734 h 1808166"/>
                  <a:gd name="connsiteX368" fmla="*/ 2197546 w 3189641"/>
                  <a:gd name="connsiteY368" fmla="*/ 842773 h 1808166"/>
                  <a:gd name="connsiteX369" fmla="*/ 2193710 w 3189641"/>
                  <a:gd name="connsiteY369" fmla="*/ 848519 h 1808166"/>
                  <a:gd name="connsiteX370" fmla="*/ 2176449 w 3189641"/>
                  <a:gd name="connsiteY370" fmla="*/ 858096 h 1808166"/>
                  <a:gd name="connsiteX371" fmla="*/ 2180284 w 3189641"/>
                  <a:gd name="connsiteY371" fmla="*/ 865758 h 1808166"/>
                  <a:gd name="connsiteX372" fmla="*/ 2182202 w 3189641"/>
                  <a:gd name="connsiteY372" fmla="*/ 882996 h 1808166"/>
                  <a:gd name="connsiteX373" fmla="*/ 2153434 w 3189641"/>
                  <a:gd name="connsiteY373" fmla="*/ 963443 h 1808166"/>
                  <a:gd name="connsiteX374" fmla="*/ 2141926 w 3189641"/>
                  <a:gd name="connsiteY374" fmla="*/ 976851 h 1808166"/>
                  <a:gd name="connsiteX375" fmla="*/ 2124665 w 3189641"/>
                  <a:gd name="connsiteY375" fmla="*/ 974935 h 1808166"/>
                  <a:gd name="connsiteX376" fmla="*/ 2092060 w 3189641"/>
                  <a:gd name="connsiteY376" fmla="*/ 955781 h 1808166"/>
                  <a:gd name="connsiteX377" fmla="*/ 2082470 w 3189641"/>
                  <a:gd name="connsiteY377" fmla="*/ 944289 h 1808166"/>
                  <a:gd name="connsiteX378" fmla="*/ 2057537 w 3189641"/>
                  <a:gd name="connsiteY378" fmla="*/ 861927 h 1808166"/>
                  <a:gd name="connsiteX379" fmla="*/ 2034522 w 3189641"/>
                  <a:gd name="connsiteY379" fmla="*/ 817873 h 1808166"/>
                  <a:gd name="connsiteX380" fmla="*/ 1994246 w 3189641"/>
                  <a:gd name="connsiteY380" fmla="*/ 781481 h 1808166"/>
                  <a:gd name="connsiteX381" fmla="*/ 1992328 w 3189641"/>
                  <a:gd name="connsiteY381" fmla="*/ 777650 h 1808166"/>
                  <a:gd name="connsiteX382" fmla="*/ 1959723 w 3189641"/>
                  <a:gd name="connsiteY382" fmla="*/ 733596 h 1808166"/>
                  <a:gd name="connsiteX383" fmla="*/ 1863827 w 3189641"/>
                  <a:gd name="connsiteY383" fmla="*/ 687626 h 1808166"/>
                  <a:gd name="connsiteX384" fmla="*/ 1739162 w 3189641"/>
                  <a:gd name="connsiteY384" fmla="*/ 660811 h 1808166"/>
                  <a:gd name="connsiteX385" fmla="*/ 1729572 w 3189641"/>
                  <a:gd name="connsiteY385" fmla="*/ 668472 h 1808166"/>
                  <a:gd name="connsiteX386" fmla="*/ 1767931 w 3189641"/>
                  <a:gd name="connsiteY386" fmla="*/ 712526 h 1808166"/>
                  <a:gd name="connsiteX387" fmla="*/ 1813961 w 3189641"/>
                  <a:gd name="connsiteY387" fmla="*/ 710611 h 1808166"/>
                  <a:gd name="connsiteX388" fmla="*/ 1821633 w 3189641"/>
                  <a:gd name="connsiteY388" fmla="*/ 712526 h 1808166"/>
                  <a:gd name="connsiteX389" fmla="*/ 1879170 w 3189641"/>
                  <a:gd name="connsiteY389" fmla="*/ 737427 h 1808166"/>
                  <a:gd name="connsiteX390" fmla="*/ 1890678 w 3189641"/>
                  <a:gd name="connsiteY390" fmla="*/ 750834 h 1808166"/>
                  <a:gd name="connsiteX391" fmla="*/ 1884924 w 3189641"/>
                  <a:gd name="connsiteY391" fmla="*/ 768073 h 1808166"/>
                  <a:gd name="connsiteX392" fmla="*/ 1817797 w 3189641"/>
                  <a:gd name="connsiteY392" fmla="*/ 844689 h 1808166"/>
                  <a:gd name="connsiteX393" fmla="*/ 1808207 w 3189641"/>
                  <a:gd name="connsiteY393" fmla="*/ 850435 h 1808166"/>
                  <a:gd name="connsiteX394" fmla="*/ 1683542 w 3189641"/>
                  <a:gd name="connsiteY394" fmla="*/ 882996 h 1808166"/>
                  <a:gd name="connsiteX395" fmla="*/ 1662445 w 3189641"/>
                  <a:gd name="connsiteY395" fmla="*/ 871504 h 1808166"/>
                  <a:gd name="connsiteX396" fmla="*/ 1566549 w 3189641"/>
                  <a:gd name="connsiteY396" fmla="*/ 693373 h 1808166"/>
                  <a:gd name="connsiteX397" fmla="*/ 1541616 w 3189641"/>
                  <a:gd name="connsiteY397" fmla="*/ 706780 h 1808166"/>
                  <a:gd name="connsiteX398" fmla="*/ 1670117 w 3189641"/>
                  <a:gd name="connsiteY398" fmla="*/ 909812 h 1808166"/>
                  <a:gd name="connsiteX399" fmla="*/ 1773684 w 3189641"/>
                  <a:gd name="connsiteY399" fmla="*/ 877250 h 1808166"/>
                  <a:gd name="connsiteX400" fmla="*/ 1792864 w 3189641"/>
                  <a:gd name="connsiteY400" fmla="*/ 879166 h 1808166"/>
                  <a:gd name="connsiteX401" fmla="*/ 1800535 w 3189641"/>
                  <a:gd name="connsiteY401" fmla="*/ 896404 h 1808166"/>
                  <a:gd name="connsiteX402" fmla="*/ 1800535 w 3189641"/>
                  <a:gd name="connsiteY402" fmla="*/ 913643 h 1808166"/>
                  <a:gd name="connsiteX403" fmla="*/ 1798617 w 3189641"/>
                  <a:gd name="connsiteY403" fmla="*/ 919389 h 1808166"/>
                  <a:gd name="connsiteX404" fmla="*/ 1760259 w 3189641"/>
                  <a:gd name="connsiteY404" fmla="*/ 1032397 h 1808166"/>
                  <a:gd name="connsiteX405" fmla="*/ 1750669 w 3189641"/>
                  <a:gd name="connsiteY405" fmla="*/ 1041974 h 1808166"/>
                  <a:gd name="connsiteX406" fmla="*/ 1689296 w 3189641"/>
                  <a:gd name="connsiteY406" fmla="*/ 1076451 h 1808166"/>
                  <a:gd name="connsiteX407" fmla="*/ 1639430 w 3189641"/>
                  <a:gd name="connsiteY407" fmla="*/ 1166475 h 1808166"/>
                  <a:gd name="connsiteX408" fmla="*/ 1645184 w 3189641"/>
                  <a:gd name="connsiteY408" fmla="*/ 1206698 h 1808166"/>
                  <a:gd name="connsiteX409" fmla="*/ 1662445 w 3189641"/>
                  <a:gd name="connsiteY409" fmla="*/ 1294806 h 1808166"/>
                  <a:gd name="connsiteX410" fmla="*/ 1656691 w 3189641"/>
                  <a:gd name="connsiteY410" fmla="*/ 1312045 h 1808166"/>
                  <a:gd name="connsiteX411" fmla="*/ 1585728 w 3189641"/>
                  <a:gd name="connsiteY411" fmla="*/ 1377168 h 1808166"/>
                  <a:gd name="connsiteX412" fmla="*/ 1595317 w 3189641"/>
                  <a:gd name="connsiteY412" fmla="*/ 1394406 h 1808166"/>
                  <a:gd name="connsiteX413" fmla="*/ 1591482 w 3189641"/>
                  <a:gd name="connsiteY413" fmla="*/ 1417391 h 1808166"/>
                  <a:gd name="connsiteX414" fmla="*/ 1439966 w 3189641"/>
                  <a:gd name="connsiteY414" fmla="*/ 1580200 h 1808166"/>
                  <a:gd name="connsiteX415" fmla="*/ 1426540 w 3189641"/>
                  <a:gd name="connsiteY415" fmla="*/ 1587861 h 1808166"/>
                  <a:gd name="connsiteX416" fmla="*/ 1349823 w 3189641"/>
                  <a:gd name="connsiteY416" fmla="*/ 1587861 h 1808166"/>
                  <a:gd name="connsiteX417" fmla="*/ 1332562 w 3189641"/>
                  <a:gd name="connsiteY417" fmla="*/ 1576369 h 1808166"/>
                  <a:gd name="connsiteX418" fmla="*/ 1290368 w 3189641"/>
                  <a:gd name="connsiteY418" fmla="*/ 1486345 h 1808166"/>
                  <a:gd name="connsiteX419" fmla="*/ 1290368 w 3189641"/>
                  <a:gd name="connsiteY419" fmla="*/ 1484430 h 1808166"/>
                  <a:gd name="connsiteX420" fmla="*/ 1234748 w 3189641"/>
                  <a:gd name="connsiteY420" fmla="*/ 1321622 h 1808166"/>
                  <a:gd name="connsiteX421" fmla="*/ 1261599 w 3189641"/>
                  <a:gd name="connsiteY421" fmla="*/ 1246921 h 1808166"/>
                  <a:gd name="connsiteX422" fmla="*/ 1238584 w 3189641"/>
                  <a:gd name="connsiteY422" fmla="*/ 1162644 h 1808166"/>
                  <a:gd name="connsiteX423" fmla="*/ 1205979 w 3189641"/>
                  <a:gd name="connsiteY423" fmla="*/ 1105182 h 1808166"/>
                  <a:gd name="connsiteX424" fmla="*/ 1204061 w 3189641"/>
                  <a:gd name="connsiteY424" fmla="*/ 1095605 h 1808166"/>
                  <a:gd name="connsiteX425" fmla="*/ 1204061 w 3189641"/>
                  <a:gd name="connsiteY425" fmla="*/ 1040059 h 1808166"/>
                  <a:gd name="connsiteX426" fmla="*/ 1192553 w 3189641"/>
                  <a:gd name="connsiteY426" fmla="*/ 1024736 h 1808166"/>
                  <a:gd name="connsiteX427" fmla="*/ 1167620 w 3189641"/>
                  <a:gd name="connsiteY427" fmla="*/ 1024736 h 1808166"/>
                  <a:gd name="connsiteX428" fmla="*/ 1152277 w 3189641"/>
                  <a:gd name="connsiteY428" fmla="*/ 1018989 h 1808166"/>
                  <a:gd name="connsiteX429" fmla="*/ 1131180 w 3189641"/>
                  <a:gd name="connsiteY429" fmla="*/ 997920 h 1808166"/>
                  <a:gd name="connsiteX430" fmla="*/ 1052545 w 3189641"/>
                  <a:gd name="connsiteY430" fmla="*/ 1024736 h 1808166"/>
                  <a:gd name="connsiteX431" fmla="*/ 1046791 w 3189641"/>
                  <a:gd name="connsiteY431" fmla="*/ 1024736 h 1808166"/>
                  <a:gd name="connsiteX432" fmla="*/ 975828 w 3189641"/>
                  <a:gd name="connsiteY432" fmla="*/ 1024736 h 1808166"/>
                  <a:gd name="connsiteX433" fmla="*/ 960484 w 3189641"/>
                  <a:gd name="connsiteY433" fmla="*/ 1017074 h 1808166"/>
                  <a:gd name="connsiteX434" fmla="*/ 845409 w 3189641"/>
                  <a:gd name="connsiteY434" fmla="*/ 875335 h 1808166"/>
                  <a:gd name="connsiteX435" fmla="*/ 841573 w 3189641"/>
                  <a:gd name="connsiteY435" fmla="*/ 854266 h 1808166"/>
                  <a:gd name="connsiteX436" fmla="*/ 860752 w 3189641"/>
                  <a:gd name="connsiteY436" fmla="*/ 812127 h 1808166"/>
                  <a:gd name="connsiteX437" fmla="*/ 841573 w 3189641"/>
                  <a:gd name="connsiteY437" fmla="*/ 766157 h 1808166"/>
                  <a:gd name="connsiteX438" fmla="*/ 845409 w 3189641"/>
                  <a:gd name="connsiteY438" fmla="*/ 745088 h 1808166"/>
                  <a:gd name="connsiteX439" fmla="*/ 1014186 w 3189641"/>
                  <a:gd name="connsiteY439" fmla="*/ 566957 h 1808166"/>
                  <a:gd name="connsiteX440" fmla="*/ 1029530 w 3189641"/>
                  <a:gd name="connsiteY440" fmla="*/ 561210 h 1808166"/>
                  <a:gd name="connsiteX441" fmla="*/ 1069806 w 3189641"/>
                  <a:gd name="connsiteY441" fmla="*/ 561210 h 1808166"/>
                  <a:gd name="connsiteX442" fmla="*/ 1119672 w 3189641"/>
                  <a:gd name="connsiteY442" fmla="*/ 538226 h 1808166"/>
                  <a:gd name="connsiteX443" fmla="*/ 1127344 w 3189641"/>
                  <a:gd name="connsiteY443" fmla="*/ 536310 h 1808166"/>
                  <a:gd name="connsiteX444" fmla="*/ 1211733 w 3189641"/>
                  <a:gd name="connsiteY444" fmla="*/ 538226 h 1808166"/>
                  <a:gd name="connsiteX445" fmla="*/ 1230912 w 3189641"/>
                  <a:gd name="connsiteY445" fmla="*/ 551633 h 1808166"/>
                  <a:gd name="connsiteX446" fmla="*/ 1246255 w 3189641"/>
                  <a:gd name="connsiteY446" fmla="*/ 586110 h 1808166"/>
                  <a:gd name="connsiteX447" fmla="*/ 1321054 w 3189641"/>
                  <a:gd name="connsiteY447" fmla="*/ 601434 h 1808166"/>
                  <a:gd name="connsiteX448" fmla="*/ 1332562 w 3189641"/>
                  <a:gd name="connsiteY448" fmla="*/ 601434 h 1808166"/>
                  <a:gd name="connsiteX449" fmla="*/ 1351741 w 3189641"/>
                  <a:gd name="connsiteY449" fmla="*/ 589941 h 1808166"/>
                  <a:gd name="connsiteX450" fmla="*/ 1418868 w 3189641"/>
                  <a:gd name="connsiteY450" fmla="*/ 595687 h 1808166"/>
                  <a:gd name="connsiteX451" fmla="*/ 1520518 w 3189641"/>
                  <a:gd name="connsiteY451" fmla="*/ 605264 h 1808166"/>
                  <a:gd name="connsiteX452" fmla="*/ 1528190 w 3189641"/>
                  <a:gd name="connsiteY452" fmla="*/ 605264 h 1808166"/>
                  <a:gd name="connsiteX453" fmla="*/ 1532026 w 3189641"/>
                  <a:gd name="connsiteY453" fmla="*/ 563126 h 1808166"/>
                  <a:gd name="connsiteX454" fmla="*/ 1491750 w 3189641"/>
                  <a:gd name="connsiteY454" fmla="*/ 572703 h 1808166"/>
                  <a:gd name="connsiteX455" fmla="*/ 1472570 w 3189641"/>
                  <a:gd name="connsiteY455" fmla="*/ 566957 h 1808166"/>
                  <a:gd name="connsiteX456" fmla="*/ 1413115 w 3189641"/>
                  <a:gd name="connsiteY456" fmla="*/ 507579 h 1808166"/>
                  <a:gd name="connsiteX457" fmla="*/ 1409279 w 3189641"/>
                  <a:gd name="connsiteY457" fmla="*/ 507579 h 1808166"/>
                  <a:gd name="connsiteX458" fmla="*/ 1409279 w 3189641"/>
                  <a:gd name="connsiteY458" fmla="*/ 542056 h 1808166"/>
                  <a:gd name="connsiteX459" fmla="*/ 1399689 w 3189641"/>
                  <a:gd name="connsiteY459" fmla="*/ 559295 h 1808166"/>
                  <a:gd name="connsiteX460" fmla="*/ 1378592 w 3189641"/>
                  <a:gd name="connsiteY460" fmla="*/ 559295 h 1808166"/>
                  <a:gd name="connsiteX461" fmla="*/ 1351741 w 3189641"/>
                  <a:gd name="connsiteY461" fmla="*/ 542056 h 1808166"/>
                  <a:gd name="connsiteX462" fmla="*/ 1344069 w 3189641"/>
                  <a:gd name="connsiteY462" fmla="*/ 536310 h 1808166"/>
                  <a:gd name="connsiteX463" fmla="*/ 1319136 w 3189641"/>
                  <a:gd name="connsiteY463" fmla="*/ 499918 h 1808166"/>
                  <a:gd name="connsiteX464" fmla="*/ 1319136 w 3189641"/>
                  <a:gd name="connsiteY464" fmla="*/ 498002 h 1808166"/>
                  <a:gd name="connsiteX465" fmla="*/ 1276942 w 3189641"/>
                  <a:gd name="connsiteY465" fmla="*/ 425217 h 1808166"/>
                  <a:gd name="connsiteX466" fmla="*/ 1257763 w 3189641"/>
                  <a:gd name="connsiteY466" fmla="*/ 432879 h 1808166"/>
                  <a:gd name="connsiteX467" fmla="*/ 1315301 w 3189641"/>
                  <a:gd name="connsiteY467" fmla="*/ 501833 h 1808166"/>
                  <a:gd name="connsiteX468" fmla="*/ 1315301 w 3189641"/>
                  <a:gd name="connsiteY468" fmla="*/ 524818 h 1808166"/>
                  <a:gd name="connsiteX469" fmla="*/ 1298039 w 3189641"/>
                  <a:gd name="connsiteY469" fmla="*/ 547803 h 1808166"/>
                  <a:gd name="connsiteX470" fmla="*/ 1276942 w 3189641"/>
                  <a:gd name="connsiteY470" fmla="*/ 555464 h 1808166"/>
                  <a:gd name="connsiteX471" fmla="*/ 1263517 w 3189641"/>
                  <a:gd name="connsiteY471" fmla="*/ 538226 h 1808166"/>
                  <a:gd name="connsiteX472" fmla="*/ 1257763 w 3189641"/>
                  <a:gd name="connsiteY472" fmla="*/ 509495 h 1808166"/>
                  <a:gd name="connsiteX473" fmla="*/ 1211733 w 3189641"/>
                  <a:gd name="connsiteY473" fmla="*/ 467356 h 1808166"/>
                  <a:gd name="connsiteX474" fmla="*/ 1127344 w 3189641"/>
                  <a:gd name="connsiteY474" fmla="*/ 473102 h 1808166"/>
                  <a:gd name="connsiteX475" fmla="*/ 1087068 w 3189641"/>
                  <a:gd name="connsiteY475" fmla="*/ 534395 h 1808166"/>
                  <a:gd name="connsiteX476" fmla="*/ 1075560 w 3189641"/>
                  <a:gd name="connsiteY476" fmla="*/ 542056 h 1808166"/>
                  <a:gd name="connsiteX477" fmla="*/ 1004597 w 3189641"/>
                  <a:gd name="connsiteY477" fmla="*/ 557380 h 1808166"/>
                  <a:gd name="connsiteX478" fmla="*/ 989253 w 3189641"/>
                  <a:gd name="connsiteY478" fmla="*/ 555464 h 1808166"/>
                  <a:gd name="connsiteX479" fmla="*/ 981582 w 3189641"/>
                  <a:gd name="connsiteY479" fmla="*/ 540141 h 1808166"/>
                  <a:gd name="connsiteX480" fmla="*/ 977746 w 3189641"/>
                  <a:gd name="connsiteY480" fmla="*/ 450118 h 1808166"/>
                  <a:gd name="connsiteX481" fmla="*/ 983500 w 3189641"/>
                  <a:gd name="connsiteY481" fmla="*/ 434794 h 1808166"/>
                  <a:gd name="connsiteX482" fmla="*/ 998843 w 3189641"/>
                  <a:gd name="connsiteY482" fmla="*/ 429048 h 1808166"/>
                  <a:gd name="connsiteX483" fmla="*/ 1065970 w 3189641"/>
                  <a:gd name="connsiteY483" fmla="*/ 429048 h 1808166"/>
                  <a:gd name="connsiteX484" fmla="*/ 1067888 w 3189641"/>
                  <a:gd name="connsiteY484" fmla="*/ 415640 h 1808166"/>
                  <a:gd name="connsiteX485" fmla="*/ 1048709 w 3189641"/>
                  <a:gd name="connsiteY485" fmla="*/ 404148 h 1808166"/>
                  <a:gd name="connsiteX486" fmla="*/ 1037201 w 3189641"/>
                  <a:gd name="connsiteY486" fmla="*/ 388825 h 1808166"/>
                  <a:gd name="connsiteX487" fmla="*/ 1046791 w 3189641"/>
                  <a:gd name="connsiteY487" fmla="*/ 371586 h 1808166"/>
                  <a:gd name="connsiteX488" fmla="*/ 1087068 w 3189641"/>
                  <a:gd name="connsiteY488" fmla="*/ 344771 h 1808166"/>
                  <a:gd name="connsiteX489" fmla="*/ 1060217 w 3189641"/>
                  <a:gd name="connsiteY489" fmla="*/ 327532 h 1808166"/>
                  <a:gd name="connsiteX490" fmla="*/ 1052545 w 3189641"/>
                  <a:gd name="connsiteY490" fmla="*/ 308378 h 1808166"/>
                  <a:gd name="connsiteX491" fmla="*/ 1054463 w 3189641"/>
                  <a:gd name="connsiteY491" fmla="*/ 293055 h 1808166"/>
                  <a:gd name="connsiteX492" fmla="*/ 1042955 w 3189641"/>
                  <a:gd name="connsiteY492" fmla="*/ 283478 h 1808166"/>
                  <a:gd name="connsiteX493" fmla="*/ 1041037 w 3189641"/>
                  <a:gd name="connsiteY493" fmla="*/ 258578 h 1808166"/>
                  <a:gd name="connsiteX494" fmla="*/ 1058299 w 3189641"/>
                  <a:gd name="connsiteY494" fmla="*/ 233678 h 1808166"/>
                  <a:gd name="connsiteX495" fmla="*/ 1073642 w 3189641"/>
                  <a:gd name="connsiteY495" fmla="*/ 224101 h 1808166"/>
                  <a:gd name="connsiteX496" fmla="*/ 1088985 w 3189641"/>
                  <a:gd name="connsiteY496" fmla="*/ 231763 h 1808166"/>
                  <a:gd name="connsiteX497" fmla="*/ 1146523 w 3189641"/>
                  <a:gd name="connsiteY497" fmla="*/ 304548 h 1808166"/>
                  <a:gd name="connsiteX498" fmla="*/ 1163784 w 3189641"/>
                  <a:gd name="connsiteY498" fmla="*/ 287309 h 1808166"/>
                  <a:gd name="connsiteX499" fmla="*/ 1179128 w 3189641"/>
                  <a:gd name="connsiteY499" fmla="*/ 279648 h 1808166"/>
                  <a:gd name="connsiteX500" fmla="*/ 1221322 w 3189641"/>
                  <a:gd name="connsiteY500" fmla="*/ 279648 h 1808166"/>
                  <a:gd name="connsiteX501" fmla="*/ 1321054 w 3189641"/>
                  <a:gd name="connsiteY501" fmla="*/ 264324 h 1808166"/>
                  <a:gd name="connsiteX502" fmla="*/ 1376674 w 3189641"/>
                  <a:gd name="connsiteY502" fmla="*/ 229847 h 1808166"/>
                  <a:gd name="connsiteX503" fmla="*/ 1342151 w 3189641"/>
                  <a:gd name="connsiteY503" fmla="*/ 172386 h 1808166"/>
                  <a:gd name="connsiteX504" fmla="*/ 1322972 w 3189641"/>
                  <a:gd name="connsiteY504" fmla="*/ 212609 h 1808166"/>
                  <a:gd name="connsiteX505" fmla="*/ 1319136 w 3189641"/>
                  <a:gd name="connsiteY505" fmla="*/ 218355 h 1808166"/>
                  <a:gd name="connsiteX506" fmla="*/ 1286532 w 3189641"/>
                  <a:gd name="connsiteY506" fmla="*/ 252832 h 1808166"/>
                  <a:gd name="connsiteX507" fmla="*/ 1284614 w 3189641"/>
                  <a:gd name="connsiteY507" fmla="*/ 254747 h 1808166"/>
                  <a:gd name="connsiteX508" fmla="*/ 1267352 w 3189641"/>
                  <a:gd name="connsiteY508" fmla="*/ 266240 h 1808166"/>
                  <a:gd name="connsiteX509" fmla="*/ 1246255 w 3189641"/>
                  <a:gd name="connsiteY509" fmla="*/ 268155 h 1808166"/>
                  <a:gd name="connsiteX510" fmla="*/ 1227076 w 3189641"/>
                  <a:gd name="connsiteY510" fmla="*/ 256663 h 1808166"/>
                  <a:gd name="connsiteX511" fmla="*/ 1188718 w 3189641"/>
                  <a:gd name="connsiteY511" fmla="*/ 260494 h 1808166"/>
                  <a:gd name="connsiteX512" fmla="*/ 1167620 w 3189641"/>
                  <a:gd name="connsiteY512" fmla="*/ 245170 h 1808166"/>
                  <a:gd name="connsiteX513" fmla="*/ 1159949 w 3189641"/>
                  <a:gd name="connsiteY513" fmla="*/ 204947 h 1808166"/>
                  <a:gd name="connsiteX514" fmla="*/ 1163784 w 3189641"/>
                  <a:gd name="connsiteY514" fmla="*/ 187709 h 1808166"/>
                  <a:gd name="connsiteX515" fmla="*/ 1263517 w 3189641"/>
                  <a:gd name="connsiteY515" fmla="*/ 90024 h 1808166"/>
                  <a:gd name="connsiteX516" fmla="*/ 1271188 w 3189641"/>
                  <a:gd name="connsiteY516" fmla="*/ 84277 h 1808166"/>
                  <a:gd name="connsiteX517" fmla="*/ 1372838 w 3189641"/>
                  <a:gd name="connsiteY517" fmla="*/ 55547 h 1808166"/>
                  <a:gd name="connsiteX518" fmla="*/ 1374756 w 3189641"/>
                  <a:gd name="connsiteY518" fmla="*/ 55547 h 1808166"/>
                  <a:gd name="connsiteX519" fmla="*/ 1499421 w 3189641"/>
                  <a:gd name="connsiteY519" fmla="*/ 36393 h 1808166"/>
                  <a:gd name="connsiteX520" fmla="*/ 1520518 w 3189641"/>
                  <a:gd name="connsiteY520" fmla="*/ 49800 h 1808166"/>
                  <a:gd name="connsiteX521" fmla="*/ 1530108 w 3189641"/>
                  <a:gd name="connsiteY521" fmla="*/ 80447 h 1808166"/>
                  <a:gd name="connsiteX522" fmla="*/ 1520518 w 3189641"/>
                  <a:gd name="connsiteY522" fmla="*/ 103431 h 1808166"/>
                  <a:gd name="connsiteX523" fmla="*/ 1470652 w 3189641"/>
                  <a:gd name="connsiteY523" fmla="*/ 137908 h 1808166"/>
                  <a:gd name="connsiteX524" fmla="*/ 1474488 w 3189641"/>
                  <a:gd name="connsiteY524" fmla="*/ 153232 h 1808166"/>
                  <a:gd name="connsiteX525" fmla="*/ 1522436 w 3189641"/>
                  <a:gd name="connsiteY525" fmla="*/ 116839 h 1808166"/>
                  <a:gd name="connsiteX526" fmla="*/ 1528190 w 3189641"/>
                  <a:gd name="connsiteY526" fmla="*/ 114924 h 1808166"/>
                  <a:gd name="connsiteX527" fmla="*/ 1587646 w 3189641"/>
                  <a:gd name="connsiteY527" fmla="*/ 97685 h 1808166"/>
                  <a:gd name="connsiteX528" fmla="*/ 1589564 w 3189641"/>
                  <a:gd name="connsiteY528" fmla="*/ 97685 h 1808166"/>
                  <a:gd name="connsiteX529" fmla="*/ 1695050 w 3189641"/>
                  <a:gd name="connsiteY529" fmla="*/ 80447 h 1808166"/>
                  <a:gd name="connsiteX530" fmla="*/ 1700803 w 3189641"/>
                  <a:gd name="connsiteY530" fmla="*/ 80447 h 1808166"/>
                  <a:gd name="connsiteX531" fmla="*/ 1744916 w 3189641"/>
                  <a:gd name="connsiteY531" fmla="*/ 84277 h 1808166"/>
                  <a:gd name="connsiteX532" fmla="*/ 1748751 w 3189641"/>
                  <a:gd name="connsiteY532" fmla="*/ 61293 h 1808166"/>
                  <a:gd name="connsiteX533" fmla="*/ 1787110 w 3189641"/>
                  <a:gd name="connsiteY533" fmla="*/ 24900 h 1808166"/>
                  <a:gd name="connsiteX534" fmla="*/ 1813961 w 3189641"/>
                  <a:gd name="connsiteY534" fmla="*/ 24900 h 1808166"/>
                  <a:gd name="connsiteX535" fmla="*/ 1842730 w 3189641"/>
                  <a:gd name="connsiteY535" fmla="*/ 51716 h 1808166"/>
                  <a:gd name="connsiteX536" fmla="*/ 1952051 w 3189641"/>
                  <a:gd name="connsiteY536" fmla="*/ 1916 h 1808166"/>
                  <a:gd name="connsiteX537" fmla="*/ 1959723 w 3189641"/>
                  <a:gd name="connsiteY537" fmla="*/ 0 h 18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3189641" h="1808166">
                    <a:moveTo>
                      <a:pt x="2787695" y="1693699"/>
                    </a:moveTo>
                    <a:lnTo>
                      <a:pt x="2791123" y="1694404"/>
                    </a:lnTo>
                    <a:lnTo>
                      <a:pt x="2794553" y="1693700"/>
                    </a:lnTo>
                    <a:cubicBezTo>
                      <a:pt x="2798294" y="1695618"/>
                      <a:pt x="2811388" y="1697537"/>
                      <a:pt x="2822611" y="1697537"/>
                    </a:cubicBezTo>
                    <a:cubicBezTo>
                      <a:pt x="2830093" y="1699455"/>
                      <a:pt x="2837575" y="1703292"/>
                      <a:pt x="2839446" y="1710966"/>
                    </a:cubicBezTo>
                    <a:cubicBezTo>
                      <a:pt x="2843187" y="1718640"/>
                      <a:pt x="2841316" y="1726314"/>
                      <a:pt x="2835705" y="1732069"/>
                    </a:cubicBezTo>
                    <a:cubicBezTo>
                      <a:pt x="2807647" y="1760847"/>
                      <a:pt x="2807647" y="1760847"/>
                      <a:pt x="2807647" y="1760847"/>
                    </a:cubicBezTo>
                    <a:cubicBezTo>
                      <a:pt x="2803906" y="1764684"/>
                      <a:pt x="2798294" y="1766602"/>
                      <a:pt x="2792683" y="1766602"/>
                    </a:cubicBezTo>
                    <a:lnTo>
                      <a:pt x="2789942" y="1765666"/>
                    </a:lnTo>
                    <a:lnTo>
                      <a:pt x="2787695" y="1766601"/>
                    </a:lnTo>
                    <a:cubicBezTo>
                      <a:pt x="2785720" y="1766601"/>
                      <a:pt x="2783746" y="1766601"/>
                      <a:pt x="2779797" y="1764683"/>
                    </a:cubicBezTo>
                    <a:cubicBezTo>
                      <a:pt x="2773874" y="1762764"/>
                      <a:pt x="2767951" y="1757009"/>
                      <a:pt x="2765976" y="1749335"/>
                    </a:cubicBezTo>
                    <a:cubicBezTo>
                      <a:pt x="2762028" y="1716721"/>
                      <a:pt x="2762028" y="1716721"/>
                      <a:pt x="2762028" y="1716721"/>
                    </a:cubicBezTo>
                    <a:cubicBezTo>
                      <a:pt x="2760053" y="1709047"/>
                      <a:pt x="2762028" y="1701373"/>
                      <a:pt x="2767951" y="1697536"/>
                    </a:cubicBezTo>
                    <a:cubicBezTo>
                      <a:pt x="2773874" y="1693699"/>
                      <a:pt x="2781772" y="1691780"/>
                      <a:pt x="2787695" y="1693699"/>
                    </a:cubicBezTo>
                    <a:close/>
                    <a:moveTo>
                      <a:pt x="3050931" y="1689536"/>
                    </a:moveTo>
                    <a:lnTo>
                      <a:pt x="3051588" y="1690309"/>
                    </a:lnTo>
                    <a:lnTo>
                      <a:pt x="3059244" y="1689537"/>
                    </a:lnTo>
                    <a:cubicBezTo>
                      <a:pt x="3064937" y="1691450"/>
                      <a:pt x="3068732" y="1697190"/>
                      <a:pt x="3070630" y="1702930"/>
                    </a:cubicBezTo>
                    <a:cubicBezTo>
                      <a:pt x="3076323" y="1723977"/>
                      <a:pt x="3076323" y="1723977"/>
                      <a:pt x="3076323" y="1723977"/>
                    </a:cubicBezTo>
                    <a:cubicBezTo>
                      <a:pt x="3080118" y="1733544"/>
                      <a:pt x="3074425" y="1743111"/>
                      <a:pt x="3066835" y="1746938"/>
                    </a:cubicBezTo>
                    <a:cubicBezTo>
                      <a:pt x="2935898" y="1806253"/>
                      <a:pt x="2935898" y="1806253"/>
                      <a:pt x="2935898" y="1806253"/>
                    </a:cubicBezTo>
                    <a:cubicBezTo>
                      <a:pt x="2934001" y="1808166"/>
                      <a:pt x="2930205" y="1808166"/>
                      <a:pt x="2928308" y="1808166"/>
                    </a:cubicBezTo>
                    <a:lnTo>
                      <a:pt x="2925727" y="1806721"/>
                    </a:lnTo>
                    <a:lnTo>
                      <a:pt x="2919995" y="1808165"/>
                    </a:lnTo>
                    <a:cubicBezTo>
                      <a:pt x="2912404" y="1808165"/>
                      <a:pt x="2906711" y="1804338"/>
                      <a:pt x="2902916" y="1798598"/>
                    </a:cubicBezTo>
                    <a:cubicBezTo>
                      <a:pt x="2897223" y="1789031"/>
                      <a:pt x="2901019" y="1777551"/>
                      <a:pt x="2908609" y="1771811"/>
                    </a:cubicBezTo>
                    <a:cubicBezTo>
                      <a:pt x="3033853" y="1691449"/>
                      <a:pt x="3033853" y="1691449"/>
                      <a:pt x="3033853" y="1691449"/>
                    </a:cubicBezTo>
                    <a:cubicBezTo>
                      <a:pt x="3037648" y="1687622"/>
                      <a:pt x="3045238" y="1687622"/>
                      <a:pt x="3050931" y="1689536"/>
                    </a:cubicBezTo>
                    <a:close/>
                    <a:moveTo>
                      <a:pt x="3142468" y="1598088"/>
                    </a:moveTo>
                    <a:cubicBezTo>
                      <a:pt x="3150025" y="1598088"/>
                      <a:pt x="3157583" y="1603828"/>
                      <a:pt x="3159472" y="1611481"/>
                    </a:cubicBezTo>
                    <a:cubicBezTo>
                      <a:pt x="3165140" y="1632528"/>
                      <a:pt x="3165140" y="1632528"/>
                      <a:pt x="3165140" y="1632528"/>
                    </a:cubicBezTo>
                    <a:cubicBezTo>
                      <a:pt x="3172698" y="1634442"/>
                      <a:pt x="3180255" y="1638269"/>
                      <a:pt x="3182145" y="1645922"/>
                    </a:cubicBezTo>
                    <a:cubicBezTo>
                      <a:pt x="3184034" y="1655489"/>
                      <a:pt x="3182145" y="1663143"/>
                      <a:pt x="3174587" y="1668883"/>
                    </a:cubicBezTo>
                    <a:cubicBezTo>
                      <a:pt x="3112238" y="1712890"/>
                      <a:pt x="3112238" y="1712890"/>
                      <a:pt x="3112238" y="1712890"/>
                    </a:cubicBezTo>
                    <a:cubicBezTo>
                      <a:pt x="3110348" y="1716717"/>
                      <a:pt x="3104680" y="1716717"/>
                      <a:pt x="3100901" y="1716717"/>
                    </a:cubicBezTo>
                    <a:cubicBezTo>
                      <a:pt x="3097123" y="1716717"/>
                      <a:pt x="3093344" y="1716717"/>
                      <a:pt x="3089565" y="1712890"/>
                    </a:cubicBezTo>
                    <a:cubicBezTo>
                      <a:pt x="3082008" y="1707150"/>
                      <a:pt x="3080118" y="1697583"/>
                      <a:pt x="3083897" y="1689930"/>
                    </a:cubicBezTo>
                    <a:cubicBezTo>
                      <a:pt x="3123574" y="1609568"/>
                      <a:pt x="3123574" y="1609568"/>
                      <a:pt x="3123574" y="1609568"/>
                    </a:cubicBezTo>
                    <a:cubicBezTo>
                      <a:pt x="3127353" y="1601914"/>
                      <a:pt x="3134910" y="1596174"/>
                      <a:pt x="3142468" y="1598088"/>
                    </a:cubicBezTo>
                    <a:close/>
                    <a:moveTo>
                      <a:pt x="2731430" y="1263638"/>
                    </a:moveTo>
                    <a:cubicBezTo>
                      <a:pt x="2804291" y="1271300"/>
                      <a:pt x="2804291" y="1271300"/>
                      <a:pt x="2804291" y="1271300"/>
                    </a:cubicBezTo>
                    <a:cubicBezTo>
                      <a:pt x="2810043" y="1271300"/>
                      <a:pt x="2815795" y="1275131"/>
                      <a:pt x="2819630" y="1278963"/>
                    </a:cubicBezTo>
                    <a:cubicBezTo>
                      <a:pt x="2821547" y="1284709"/>
                      <a:pt x="2823465" y="1290456"/>
                      <a:pt x="2821547" y="1296202"/>
                    </a:cubicBezTo>
                    <a:cubicBezTo>
                      <a:pt x="2815795" y="1309611"/>
                      <a:pt x="2815795" y="1309611"/>
                      <a:pt x="2815795" y="1309611"/>
                    </a:cubicBezTo>
                    <a:cubicBezTo>
                      <a:pt x="2842639" y="1319189"/>
                      <a:pt x="2842639" y="1319189"/>
                      <a:pt x="2842639" y="1319189"/>
                    </a:cubicBezTo>
                    <a:cubicBezTo>
                      <a:pt x="2869482" y="1273216"/>
                      <a:pt x="2869482" y="1273216"/>
                      <a:pt x="2869482" y="1273216"/>
                    </a:cubicBezTo>
                    <a:cubicBezTo>
                      <a:pt x="2871400" y="1269385"/>
                      <a:pt x="2877152" y="1265554"/>
                      <a:pt x="2882904" y="1263638"/>
                    </a:cubicBezTo>
                    <a:cubicBezTo>
                      <a:pt x="2888656" y="1263638"/>
                      <a:pt x="2894408" y="1265554"/>
                      <a:pt x="2898243" y="1269385"/>
                    </a:cubicBezTo>
                    <a:cubicBezTo>
                      <a:pt x="2930839" y="1298118"/>
                      <a:pt x="2930839" y="1298118"/>
                      <a:pt x="2930839" y="1298118"/>
                    </a:cubicBezTo>
                    <a:cubicBezTo>
                      <a:pt x="2934674" y="1300033"/>
                      <a:pt x="2936591" y="1303864"/>
                      <a:pt x="2938509" y="1309611"/>
                    </a:cubicBezTo>
                    <a:cubicBezTo>
                      <a:pt x="2951930" y="1378570"/>
                      <a:pt x="2951930" y="1378570"/>
                      <a:pt x="2951930" y="1378570"/>
                    </a:cubicBezTo>
                    <a:cubicBezTo>
                      <a:pt x="3003700" y="1460938"/>
                      <a:pt x="3003700" y="1460938"/>
                      <a:pt x="3003700" y="1460938"/>
                    </a:cubicBezTo>
                    <a:cubicBezTo>
                      <a:pt x="3007535" y="1466685"/>
                      <a:pt x="3009452" y="1474347"/>
                      <a:pt x="3005617" y="1480094"/>
                    </a:cubicBezTo>
                    <a:cubicBezTo>
                      <a:pt x="2950013" y="1589279"/>
                      <a:pt x="2950013" y="1589279"/>
                      <a:pt x="2950013" y="1589279"/>
                    </a:cubicBezTo>
                    <a:cubicBezTo>
                      <a:pt x="2948096" y="1591195"/>
                      <a:pt x="2948096" y="1593110"/>
                      <a:pt x="2946178" y="1595026"/>
                    </a:cubicBezTo>
                    <a:cubicBezTo>
                      <a:pt x="2875234" y="1654407"/>
                      <a:pt x="2875234" y="1654407"/>
                      <a:pt x="2875234" y="1654407"/>
                    </a:cubicBezTo>
                    <a:cubicBezTo>
                      <a:pt x="2873317" y="1656323"/>
                      <a:pt x="2871400" y="1658238"/>
                      <a:pt x="2867565" y="1658238"/>
                    </a:cubicBezTo>
                    <a:cubicBezTo>
                      <a:pt x="2802373" y="1679309"/>
                      <a:pt x="2802373" y="1679309"/>
                      <a:pt x="2802373" y="1679309"/>
                    </a:cubicBezTo>
                    <a:cubicBezTo>
                      <a:pt x="2800456" y="1679309"/>
                      <a:pt x="2798539" y="1679309"/>
                      <a:pt x="2796621" y="1679309"/>
                    </a:cubicBezTo>
                    <a:cubicBezTo>
                      <a:pt x="2794704" y="1679309"/>
                      <a:pt x="2790869" y="1679309"/>
                      <a:pt x="2788952" y="1679309"/>
                    </a:cubicBezTo>
                    <a:cubicBezTo>
                      <a:pt x="2750604" y="1662069"/>
                      <a:pt x="2735264" y="1652492"/>
                      <a:pt x="2733347" y="1639083"/>
                    </a:cubicBezTo>
                    <a:cubicBezTo>
                      <a:pt x="2729512" y="1633336"/>
                      <a:pt x="2719925" y="1616097"/>
                      <a:pt x="2710338" y="1600772"/>
                    </a:cubicBezTo>
                    <a:cubicBezTo>
                      <a:pt x="2662403" y="1564377"/>
                      <a:pt x="2662403" y="1564377"/>
                      <a:pt x="2662403" y="1564377"/>
                    </a:cubicBezTo>
                    <a:cubicBezTo>
                      <a:pt x="2566533" y="1612266"/>
                      <a:pt x="2566533" y="1612266"/>
                      <a:pt x="2566533" y="1612266"/>
                    </a:cubicBezTo>
                    <a:cubicBezTo>
                      <a:pt x="2562699" y="1614181"/>
                      <a:pt x="2560781" y="1616097"/>
                      <a:pt x="2556946" y="1616097"/>
                    </a:cubicBezTo>
                    <a:cubicBezTo>
                      <a:pt x="2461077" y="1619928"/>
                      <a:pt x="2461077" y="1619928"/>
                      <a:pt x="2461077" y="1619928"/>
                    </a:cubicBezTo>
                    <a:cubicBezTo>
                      <a:pt x="2455324" y="1619928"/>
                      <a:pt x="2447655" y="1616097"/>
                      <a:pt x="2443820" y="1610350"/>
                    </a:cubicBezTo>
                    <a:cubicBezTo>
                      <a:pt x="2439985" y="1604603"/>
                      <a:pt x="2439985" y="1598857"/>
                      <a:pt x="2441903" y="1591195"/>
                    </a:cubicBezTo>
                    <a:cubicBezTo>
                      <a:pt x="2455324" y="1566293"/>
                      <a:pt x="2455324" y="1566293"/>
                      <a:pt x="2455324" y="1566293"/>
                    </a:cubicBezTo>
                    <a:cubicBezTo>
                      <a:pt x="2464911" y="1418797"/>
                      <a:pt x="2464911" y="1418797"/>
                      <a:pt x="2464911" y="1418797"/>
                    </a:cubicBezTo>
                    <a:cubicBezTo>
                      <a:pt x="2464911" y="1411134"/>
                      <a:pt x="2470664" y="1403472"/>
                      <a:pt x="2480251" y="1401557"/>
                    </a:cubicBezTo>
                    <a:cubicBezTo>
                      <a:pt x="2560781" y="1380486"/>
                      <a:pt x="2560781" y="1380486"/>
                      <a:pt x="2560781" y="1380486"/>
                    </a:cubicBezTo>
                    <a:cubicBezTo>
                      <a:pt x="2583790" y="1355584"/>
                      <a:pt x="2583790" y="1355584"/>
                      <a:pt x="2583790" y="1355584"/>
                    </a:cubicBezTo>
                    <a:cubicBezTo>
                      <a:pt x="2583790" y="1353668"/>
                      <a:pt x="2585707" y="1353668"/>
                      <a:pt x="2585707" y="1351753"/>
                    </a:cubicBezTo>
                    <a:cubicBezTo>
                      <a:pt x="2660486" y="1296202"/>
                      <a:pt x="2660486" y="1296202"/>
                      <a:pt x="2660486" y="1296202"/>
                    </a:cubicBezTo>
                    <a:cubicBezTo>
                      <a:pt x="2666238" y="1290456"/>
                      <a:pt x="2675825" y="1290456"/>
                      <a:pt x="2681577" y="1294287"/>
                    </a:cubicBezTo>
                    <a:cubicBezTo>
                      <a:pt x="2698834" y="1305780"/>
                      <a:pt x="2698834" y="1305780"/>
                      <a:pt x="2698834" y="1305780"/>
                    </a:cubicBezTo>
                    <a:cubicBezTo>
                      <a:pt x="2710338" y="1277047"/>
                      <a:pt x="2710338" y="1277047"/>
                      <a:pt x="2710338" y="1277047"/>
                    </a:cubicBezTo>
                    <a:cubicBezTo>
                      <a:pt x="2714173" y="1267469"/>
                      <a:pt x="2721843" y="1263638"/>
                      <a:pt x="2731430" y="1263638"/>
                    </a:cubicBezTo>
                    <a:close/>
                    <a:moveTo>
                      <a:pt x="1753708" y="1244762"/>
                    </a:moveTo>
                    <a:cubicBezTo>
                      <a:pt x="1761419" y="1246668"/>
                      <a:pt x="1767202" y="1252383"/>
                      <a:pt x="1767202" y="1260004"/>
                    </a:cubicBezTo>
                    <a:cubicBezTo>
                      <a:pt x="1774913" y="1298106"/>
                      <a:pt x="1774913" y="1298106"/>
                      <a:pt x="1774913" y="1298106"/>
                    </a:cubicBezTo>
                    <a:cubicBezTo>
                      <a:pt x="1774913" y="1301917"/>
                      <a:pt x="1774913" y="1305727"/>
                      <a:pt x="1774913" y="1307632"/>
                    </a:cubicBezTo>
                    <a:cubicBezTo>
                      <a:pt x="1724792" y="1458138"/>
                      <a:pt x="1724792" y="1458138"/>
                      <a:pt x="1724792" y="1458138"/>
                    </a:cubicBezTo>
                    <a:cubicBezTo>
                      <a:pt x="1722864" y="1463854"/>
                      <a:pt x="1719008" y="1469569"/>
                      <a:pt x="1713225" y="1471474"/>
                    </a:cubicBezTo>
                    <a:cubicBezTo>
                      <a:pt x="1711297" y="1471474"/>
                      <a:pt x="1707442" y="1471474"/>
                      <a:pt x="1705514" y="1471474"/>
                    </a:cubicBezTo>
                    <a:cubicBezTo>
                      <a:pt x="1701659" y="1471474"/>
                      <a:pt x="1697803" y="1471474"/>
                      <a:pt x="1695875" y="1469569"/>
                    </a:cubicBezTo>
                    <a:cubicBezTo>
                      <a:pt x="1653465" y="1444802"/>
                      <a:pt x="1653465" y="1444802"/>
                      <a:pt x="1653465" y="1444802"/>
                    </a:cubicBezTo>
                    <a:cubicBezTo>
                      <a:pt x="1645754" y="1439087"/>
                      <a:pt x="1641898" y="1427656"/>
                      <a:pt x="1647682" y="1418130"/>
                    </a:cubicBezTo>
                    <a:cubicBezTo>
                      <a:pt x="1657320" y="1399079"/>
                      <a:pt x="1657320" y="1399079"/>
                      <a:pt x="1657320" y="1399079"/>
                    </a:cubicBezTo>
                    <a:cubicBezTo>
                      <a:pt x="1663104" y="1343830"/>
                      <a:pt x="1663104" y="1343830"/>
                      <a:pt x="1663104" y="1343830"/>
                    </a:cubicBezTo>
                    <a:cubicBezTo>
                      <a:pt x="1663104" y="1340019"/>
                      <a:pt x="1665031" y="1336209"/>
                      <a:pt x="1666959" y="1334304"/>
                    </a:cubicBezTo>
                    <a:cubicBezTo>
                      <a:pt x="1686237" y="1305727"/>
                      <a:pt x="1686237" y="1305727"/>
                      <a:pt x="1686237" y="1305727"/>
                    </a:cubicBezTo>
                    <a:cubicBezTo>
                      <a:pt x="1688164" y="1303822"/>
                      <a:pt x="1688164" y="1303822"/>
                      <a:pt x="1688164" y="1303822"/>
                    </a:cubicBezTo>
                    <a:cubicBezTo>
                      <a:pt x="1732503" y="1250478"/>
                      <a:pt x="1732503" y="1250478"/>
                      <a:pt x="1732503" y="1250478"/>
                    </a:cubicBezTo>
                    <a:cubicBezTo>
                      <a:pt x="1738286" y="1244762"/>
                      <a:pt x="1745997" y="1242857"/>
                      <a:pt x="1753708" y="1244762"/>
                    </a:cubicBezTo>
                    <a:close/>
                    <a:moveTo>
                      <a:pt x="2642279" y="1178336"/>
                    </a:moveTo>
                    <a:cubicBezTo>
                      <a:pt x="2671722" y="1182312"/>
                      <a:pt x="2671722" y="1182312"/>
                      <a:pt x="2671722" y="1182312"/>
                    </a:cubicBezTo>
                    <a:cubicBezTo>
                      <a:pt x="2681536" y="1184300"/>
                      <a:pt x="2689388" y="1194239"/>
                      <a:pt x="2687425" y="1204179"/>
                    </a:cubicBezTo>
                    <a:cubicBezTo>
                      <a:pt x="2687425" y="1216106"/>
                      <a:pt x="2677611" y="1222070"/>
                      <a:pt x="2667796" y="1222070"/>
                    </a:cubicBezTo>
                    <a:cubicBezTo>
                      <a:pt x="2667796" y="1222070"/>
                      <a:pt x="2665833" y="1222070"/>
                      <a:pt x="2665833" y="1222070"/>
                    </a:cubicBezTo>
                    <a:cubicBezTo>
                      <a:pt x="2636391" y="1218094"/>
                      <a:pt x="2636391" y="1218094"/>
                      <a:pt x="2636391" y="1218094"/>
                    </a:cubicBezTo>
                    <a:cubicBezTo>
                      <a:pt x="2626576" y="1218094"/>
                      <a:pt x="2618725" y="1206167"/>
                      <a:pt x="2618725" y="1196227"/>
                    </a:cubicBezTo>
                    <a:cubicBezTo>
                      <a:pt x="2620688" y="1184300"/>
                      <a:pt x="2630502" y="1176348"/>
                      <a:pt x="2642279" y="1178336"/>
                    </a:cubicBezTo>
                    <a:close/>
                    <a:moveTo>
                      <a:pt x="2520881" y="1153359"/>
                    </a:moveTo>
                    <a:cubicBezTo>
                      <a:pt x="2601458" y="1172843"/>
                      <a:pt x="2601458" y="1172843"/>
                      <a:pt x="2601458" y="1172843"/>
                    </a:cubicBezTo>
                    <a:cubicBezTo>
                      <a:pt x="2612969" y="1176739"/>
                      <a:pt x="2618724" y="1186481"/>
                      <a:pt x="2616806" y="1198172"/>
                    </a:cubicBezTo>
                    <a:cubicBezTo>
                      <a:pt x="2614887" y="1205966"/>
                      <a:pt x="2607213" y="1213759"/>
                      <a:pt x="2597621" y="1213759"/>
                    </a:cubicBezTo>
                    <a:cubicBezTo>
                      <a:pt x="2595703" y="1213759"/>
                      <a:pt x="2593784" y="1211811"/>
                      <a:pt x="2593784" y="1211811"/>
                    </a:cubicBezTo>
                    <a:cubicBezTo>
                      <a:pt x="2511289" y="1192327"/>
                      <a:pt x="2511289" y="1192327"/>
                      <a:pt x="2511289" y="1192327"/>
                    </a:cubicBezTo>
                    <a:cubicBezTo>
                      <a:pt x="2501697" y="1190378"/>
                      <a:pt x="2494023" y="1178688"/>
                      <a:pt x="2495941" y="1168946"/>
                    </a:cubicBezTo>
                    <a:cubicBezTo>
                      <a:pt x="2499778" y="1157255"/>
                      <a:pt x="2509371" y="1151410"/>
                      <a:pt x="2520881" y="1153359"/>
                    </a:cubicBezTo>
                    <a:close/>
                    <a:moveTo>
                      <a:pt x="3103143" y="1146022"/>
                    </a:moveTo>
                    <a:cubicBezTo>
                      <a:pt x="3108034" y="1145534"/>
                      <a:pt x="3113158" y="1146997"/>
                      <a:pt x="3117816" y="1150899"/>
                    </a:cubicBezTo>
                    <a:cubicBezTo>
                      <a:pt x="3183034" y="1203579"/>
                      <a:pt x="3183034" y="1203579"/>
                      <a:pt x="3183034" y="1203579"/>
                    </a:cubicBezTo>
                    <a:cubicBezTo>
                      <a:pt x="3190487" y="1209432"/>
                      <a:pt x="3192350" y="1223089"/>
                      <a:pt x="3184897" y="1230894"/>
                    </a:cubicBezTo>
                    <a:cubicBezTo>
                      <a:pt x="3181170" y="1236747"/>
                      <a:pt x="3175580" y="1238698"/>
                      <a:pt x="3169990" y="1238698"/>
                    </a:cubicBezTo>
                    <a:cubicBezTo>
                      <a:pt x="3166263" y="1238698"/>
                      <a:pt x="3162537" y="1238698"/>
                      <a:pt x="3158810" y="1234796"/>
                    </a:cubicBezTo>
                    <a:cubicBezTo>
                      <a:pt x="3093593" y="1182117"/>
                      <a:pt x="3093593" y="1182117"/>
                      <a:pt x="3093593" y="1182117"/>
                    </a:cubicBezTo>
                    <a:cubicBezTo>
                      <a:pt x="3086140" y="1174312"/>
                      <a:pt x="3084276" y="1162606"/>
                      <a:pt x="3089866" y="1152851"/>
                    </a:cubicBezTo>
                    <a:cubicBezTo>
                      <a:pt x="3093593" y="1148948"/>
                      <a:pt x="3098251" y="1146510"/>
                      <a:pt x="3103143" y="1146022"/>
                    </a:cubicBezTo>
                    <a:close/>
                    <a:moveTo>
                      <a:pt x="3051020" y="1096114"/>
                    </a:moveTo>
                    <a:cubicBezTo>
                      <a:pt x="3056155" y="1095631"/>
                      <a:pt x="3061534" y="1097081"/>
                      <a:pt x="3065446" y="1100947"/>
                    </a:cubicBezTo>
                    <a:cubicBezTo>
                      <a:pt x="3086964" y="1118347"/>
                      <a:pt x="3086964" y="1118347"/>
                      <a:pt x="3086964" y="1118347"/>
                    </a:cubicBezTo>
                    <a:cubicBezTo>
                      <a:pt x="3094788" y="1124147"/>
                      <a:pt x="3096744" y="1135748"/>
                      <a:pt x="3090876" y="1143481"/>
                    </a:cubicBezTo>
                    <a:cubicBezTo>
                      <a:pt x="3079139" y="1166681"/>
                      <a:pt x="3079139" y="1166681"/>
                      <a:pt x="3079139" y="1166681"/>
                    </a:cubicBezTo>
                    <a:cubicBezTo>
                      <a:pt x="3075227" y="1172481"/>
                      <a:pt x="3069359" y="1176348"/>
                      <a:pt x="3061534" y="1176348"/>
                    </a:cubicBezTo>
                    <a:cubicBezTo>
                      <a:pt x="3057622" y="1176348"/>
                      <a:pt x="3055666" y="1176348"/>
                      <a:pt x="3051754" y="1174415"/>
                    </a:cubicBezTo>
                    <a:cubicBezTo>
                      <a:pt x="3041973" y="1168615"/>
                      <a:pt x="3038061" y="1157015"/>
                      <a:pt x="3043929" y="1147348"/>
                    </a:cubicBezTo>
                    <a:cubicBezTo>
                      <a:pt x="3047842" y="1137681"/>
                      <a:pt x="3047842" y="1137681"/>
                      <a:pt x="3047842" y="1137681"/>
                    </a:cubicBezTo>
                    <a:cubicBezTo>
                      <a:pt x="3040017" y="1129948"/>
                      <a:pt x="3040017" y="1129948"/>
                      <a:pt x="3040017" y="1129948"/>
                    </a:cubicBezTo>
                    <a:cubicBezTo>
                      <a:pt x="3032193" y="1124147"/>
                      <a:pt x="3030237" y="1110614"/>
                      <a:pt x="3038061" y="1102881"/>
                    </a:cubicBezTo>
                    <a:cubicBezTo>
                      <a:pt x="3040995" y="1099014"/>
                      <a:pt x="3045885" y="1096597"/>
                      <a:pt x="3051020" y="1096114"/>
                    </a:cubicBezTo>
                    <a:close/>
                    <a:moveTo>
                      <a:pt x="2822604" y="1070225"/>
                    </a:moveTo>
                    <a:cubicBezTo>
                      <a:pt x="2830340" y="1068274"/>
                      <a:pt x="2838076" y="1070225"/>
                      <a:pt x="2841944" y="1078029"/>
                    </a:cubicBezTo>
                    <a:cubicBezTo>
                      <a:pt x="2857416" y="1097540"/>
                      <a:pt x="2857416" y="1097540"/>
                      <a:pt x="2857416" y="1097540"/>
                    </a:cubicBezTo>
                    <a:cubicBezTo>
                      <a:pt x="2878690" y="1087785"/>
                      <a:pt x="2878690" y="1087785"/>
                      <a:pt x="2878690" y="1087785"/>
                    </a:cubicBezTo>
                    <a:cubicBezTo>
                      <a:pt x="2884492" y="1085834"/>
                      <a:pt x="2890294" y="1085834"/>
                      <a:pt x="2896096" y="1087785"/>
                    </a:cubicBezTo>
                    <a:cubicBezTo>
                      <a:pt x="3004401" y="1144367"/>
                      <a:pt x="3004401" y="1144367"/>
                      <a:pt x="3004401" y="1144367"/>
                    </a:cubicBezTo>
                    <a:cubicBezTo>
                      <a:pt x="3006335" y="1146318"/>
                      <a:pt x="3010203" y="1148269"/>
                      <a:pt x="3010203" y="1150220"/>
                    </a:cubicBezTo>
                    <a:cubicBezTo>
                      <a:pt x="3070158" y="1228265"/>
                      <a:pt x="3070158" y="1228265"/>
                      <a:pt x="3070158" y="1228265"/>
                    </a:cubicBezTo>
                    <a:cubicBezTo>
                      <a:pt x="3075960" y="1236069"/>
                      <a:pt x="3074026" y="1247776"/>
                      <a:pt x="3068224" y="1253629"/>
                    </a:cubicBezTo>
                    <a:cubicBezTo>
                      <a:pt x="3064356" y="1257531"/>
                      <a:pt x="3058554" y="1259482"/>
                      <a:pt x="3054686" y="1259482"/>
                    </a:cubicBezTo>
                    <a:cubicBezTo>
                      <a:pt x="3050818" y="1259482"/>
                      <a:pt x="3046950" y="1259482"/>
                      <a:pt x="3043082" y="1257531"/>
                    </a:cubicBezTo>
                    <a:cubicBezTo>
                      <a:pt x="2969589" y="1206802"/>
                      <a:pt x="2969589" y="1206802"/>
                      <a:pt x="2969589" y="1206802"/>
                    </a:cubicBezTo>
                    <a:cubicBezTo>
                      <a:pt x="2954117" y="1222411"/>
                      <a:pt x="2954117" y="1222411"/>
                      <a:pt x="2954117" y="1222411"/>
                    </a:cubicBezTo>
                    <a:cubicBezTo>
                      <a:pt x="2948315" y="1228265"/>
                      <a:pt x="2938645" y="1230216"/>
                      <a:pt x="2930909" y="1226313"/>
                    </a:cubicBezTo>
                    <a:cubicBezTo>
                      <a:pt x="2876756" y="1198998"/>
                      <a:pt x="2876756" y="1198998"/>
                      <a:pt x="2876756" y="1198998"/>
                    </a:cubicBezTo>
                    <a:cubicBezTo>
                      <a:pt x="2869020" y="1195096"/>
                      <a:pt x="2863218" y="1187291"/>
                      <a:pt x="2865152" y="1177536"/>
                    </a:cubicBezTo>
                    <a:cubicBezTo>
                      <a:pt x="2867086" y="1171683"/>
                      <a:pt x="2867086" y="1171683"/>
                      <a:pt x="2867086" y="1171683"/>
                    </a:cubicBezTo>
                    <a:cubicBezTo>
                      <a:pt x="2811000" y="1148269"/>
                      <a:pt x="2811000" y="1148269"/>
                      <a:pt x="2811000" y="1148269"/>
                    </a:cubicBezTo>
                    <a:cubicBezTo>
                      <a:pt x="2801330" y="1144367"/>
                      <a:pt x="2797462" y="1134611"/>
                      <a:pt x="2799396" y="1124856"/>
                    </a:cubicBezTo>
                    <a:cubicBezTo>
                      <a:pt x="2807132" y="1085834"/>
                      <a:pt x="2807132" y="1085834"/>
                      <a:pt x="2807132" y="1085834"/>
                    </a:cubicBezTo>
                    <a:cubicBezTo>
                      <a:pt x="2809066" y="1078029"/>
                      <a:pt x="2814868" y="1072176"/>
                      <a:pt x="2822604" y="1070225"/>
                    </a:cubicBezTo>
                    <a:close/>
                    <a:moveTo>
                      <a:pt x="2717507" y="1051647"/>
                    </a:moveTo>
                    <a:cubicBezTo>
                      <a:pt x="2748805" y="1051647"/>
                      <a:pt x="2748805" y="1051647"/>
                      <a:pt x="2748805" y="1051647"/>
                    </a:cubicBezTo>
                    <a:cubicBezTo>
                      <a:pt x="2758585" y="1051647"/>
                      <a:pt x="2768366" y="1061269"/>
                      <a:pt x="2768366" y="1072815"/>
                    </a:cubicBezTo>
                    <a:cubicBezTo>
                      <a:pt x="2768366" y="1082437"/>
                      <a:pt x="2758585" y="1092059"/>
                      <a:pt x="2748805" y="1092059"/>
                    </a:cubicBezTo>
                    <a:cubicBezTo>
                      <a:pt x="2731200" y="1092059"/>
                      <a:pt x="2731200" y="1092059"/>
                      <a:pt x="2731200" y="1092059"/>
                    </a:cubicBezTo>
                    <a:cubicBezTo>
                      <a:pt x="2709683" y="1144017"/>
                      <a:pt x="2709683" y="1144017"/>
                      <a:pt x="2709683" y="1144017"/>
                    </a:cubicBezTo>
                    <a:cubicBezTo>
                      <a:pt x="2705771" y="1151714"/>
                      <a:pt x="2697946" y="1155563"/>
                      <a:pt x="2690122" y="1155563"/>
                    </a:cubicBezTo>
                    <a:cubicBezTo>
                      <a:pt x="2688166" y="1155563"/>
                      <a:pt x="2686210" y="1155563"/>
                      <a:pt x="2682297" y="1153639"/>
                    </a:cubicBezTo>
                    <a:cubicBezTo>
                      <a:pt x="2672517" y="1149790"/>
                      <a:pt x="2668605" y="1138244"/>
                      <a:pt x="2672517" y="1128622"/>
                    </a:cubicBezTo>
                    <a:cubicBezTo>
                      <a:pt x="2699902" y="1065117"/>
                      <a:pt x="2699902" y="1065117"/>
                      <a:pt x="2699902" y="1065117"/>
                    </a:cubicBezTo>
                    <a:cubicBezTo>
                      <a:pt x="2701858" y="1057420"/>
                      <a:pt x="2709683" y="1051647"/>
                      <a:pt x="2717507" y="1051647"/>
                    </a:cubicBezTo>
                    <a:close/>
                    <a:moveTo>
                      <a:pt x="2387946" y="1004616"/>
                    </a:moveTo>
                    <a:cubicBezTo>
                      <a:pt x="2392502" y="1005090"/>
                      <a:pt x="2396819" y="1007462"/>
                      <a:pt x="2399696" y="1011257"/>
                    </a:cubicBezTo>
                    <a:cubicBezTo>
                      <a:pt x="2482191" y="1094753"/>
                      <a:pt x="2482191" y="1094753"/>
                      <a:pt x="2482191" y="1094753"/>
                    </a:cubicBezTo>
                    <a:cubicBezTo>
                      <a:pt x="2487946" y="1100446"/>
                      <a:pt x="2489865" y="1106139"/>
                      <a:pt x="2487946" y="1111832"/>
                    </a:cubicBezTo>
                    <a:cubicBezTo>
                      <a:pt x="2478354" y="1161170"/>
                      <a:pt x="2478354" y="1161170"/>
                      <a:pt x="2478354" y="1161170"/>
                    </a:cubicBezTo>
                    <a:cubicBezTo>
                      <a:pt x="2476435" y="1168761"/>
                      <a:pt x="2470680" y="1174454"/>
                      <a:pt x="2464925" y="1176351"/>
                    </a:cubicBezTo>
                    <a:cubicBezTo>
                      <a:pt x="2463006" y="1176351"/>
                      <a:pt x="2461088" y="1176351"/>
                      <a:pt x="2459169" y="1176351"/>
                    </a:cubicBezTo>
                    <a:cubicBezTo>
                      <a:pt x="2453414" y="1176351"/>
                      <a:pt x="2447658" y="1174454"/>
                      <a:pt x="2443821" y="1170658"/>
                    </a:cubicBezTo>
                    <a:cubicBezTo>
                      <a:pt x="2420800" y="1147887"/>
                      <a:pt x="2420800" y="1147887"/>
                      <a:pt x="2420800" y="1147887"/>
                    </a:cubicBezTo>
                    <a:cubicBezTo>
                      <a:pt x="2418881" y="1144091"/>
                      <a:pt x="2416963" y="1142194"/>
                      <a:pt x="2416963" y="1138399"/>
                    </a:cubicBezTo>
                    <a:cubicBezTo>
                      <a:pt x="2409289" y="1117525"/>
                      <a:pt x="2399696" y="1085265"/>
                      <a:pt x="2397778" y="1077674"/>
                    </a:cubicBezTo>
                    <a:cubicBezTo>
                      <a:pt x="2393941" y="1071981"/>
                      <a:pt x="2382430" y="1053005"/>
                      <a:pt x="2369001" y="1034029"/>
                    </a:cubicBezTo>
                    <a:cubicBezTo>
                      <a:pt x="2365164" y="1026438"/>
                      <a:pt x="2365164" y="1015053"/>
                      <a:pt x="2374756" y="1009360"/>
                    </a:cubicBezTo>
                    <a:cubicBezTo>
                      <a:pt x="2378593" y="1005564"/>
                      <a:pt x="2383389" y="1004141"/>
                      <a:pt x="2387946" y="1004616"/>
                    </a:cubicBezTo>
                    <a:close/>
                    <a:moveTo>
                      <a:pt x="2648012" y="960202"/>
                    </a:moveTo>
                    <a:cubicBezTo>
                      <a:pt x="2657568" y="960202"/>
                      <a:pt x="2663301" y="962104"/>
                      <a:pt x="2691968" y="1002034"/>
                    </a:cubicBezTo>
                    <a:cubicBezTo>
                      <a:pt x="2695790" y="1007739"/>
                      <a:pt x="2697701" y="1013443"/>
                      <a:pt x="2695790" y="1019147"/>
                    </a:cubicBezTo>
                    <a:cubicBezTo>
                      <a:pt x="2659479" y="1125629"/>
                      <a:pt x="2659479" y="1125629"/>
                      <a:pt x="2659479" y="1125629"/>
                    </a:cubicBezTo>
                    <a:cubicBezTo>
                      <a:pt x="2657568" y="1135136"/>
                      <a:pt x="2649923" y="1138939"/>
                      <a:pt x="2642279" y="1138939"/>
                    </a:cubicBezTo>
                    <a:cubicBezTo>
                      <a:pt x="2640367" y="1138939"/>
                      <a:pt x="2638456" y="1138939"/>
                      <a:pt x="2636545" y="1138939"/>
                    </a:cubicBezTo>
                    <a:cubicBezTo>
                      <a:pt x="2562011" y="1119925"/>
                      <a:pt x="2562011" y="1119925"/>
                      <a:pt x="2562011" y="1119925"/>
                    </a:cubicBezTo>
                    <a:cubicBezTo>
                      <a:pt x="2556278" y="1118023"/>
                      <a:pt x="2550545" y="1114220"/>
                      <a:pt x="2548633" y="1106614"/>
                    </a:cubicBezTo>
                    <a:cubicBezTo>
                      <a:pt x="2533344" y="1066684"/>
                      <a:pt x="2533344" y="1066684"/>
                      <a:pt x="2533344" y="1066684"/>
                    </a:cubicBezTo>
                    <a:cubicBezTo>
                      <a:pt x="2531433" y="1060979"/>
                      <a:pt x="2531433" y="1055275"/>
                      <a:pt x="2533344" y="1051472"/>
                    </a:cubicBezTo>
                    <a:cubicBezTo>
                      <a:pt x="2535256" y="1045768"/>
                      <a:pt x="2540989" y="1043866"/>
                      <a:pt x="2544811" y="1041965"/>
                    </a:cubicBezTo>
                    <a:cubicBezTo>
                      <a:pt x="2556278" y="1038162"/>
                      <a:pt x="2569656" y="1032458"/>
                      <a:pt x="2575389" y="1030556"/>
                    </a:cubicBezTo>
                    <a:cubicBezTo>
                      <a:pt x="2581123" y="1022950"/>
                      <a:pt x="2594500" y="1005837"/>
                      <a:pt x="2602145" y="998231"/>
                    </a:cubicBezTo>
                    <a:cubicBezTo>
                      <a:pt x="2632723" y="964005"/>
                      <a:pt x="2638456" y="960202"/>
                      <a:pt x="2648012" y="960202"/>
                    </a:cubicBezTo>
                    <a:close/>
                    <a:moveTo>
                      <a:pt x="2885742" y="935259"/>
                    </a:moveTo>
                    <a:cubicBezTo>
                      <a:pt x="2895639" y="935259"/>
                      <a:pt x="2905536" y="944496"/>
                      <a:pt x="2905536" y="955580"/>
                    </a:cubicBezTo>
                    <a:cubicBezTo>
                      <a:pt x="2905536" y="964817"/>
                      <a:pt x="2905536" y="964817"/>
                      <a:pt x="2905536" y="964817"/>
                    </a:cubicBezTo>
                    <a:cubicBezTo>
                      <a:pt x="2905536" y="975902"/>
                      <a:pt x="2895639" y="985139"/>
                      <a:pt x="2885742" y="985139"/>
                    </a:cubicBezTo>
                    <a:cubicBezTo>
                      <a:pt x="2873866" y="985139"/>
                      <a:pt x="2863969" y="975902"/>
                      <a:pt x="2863969" y="964817"/>
                    </a:cubicBezTo>
                    <a:cubicBezTo>
                      <a:pt x="2863969" y="955580"/>
                      <a:pt x="2863969" y="955580"/>
                      <a:pt x="2863969" y="955580"/>
                    </a:cubicBezTo>
                    <a:cubicBezTo>
                      <a:pt x="2863969" y="944496"/>
                      <a:pt x="2873866" y="935259"/>
                      <a:pt x="2885742" y="935259"/>
                    </a:cubicBezTo>
                    <a:close/>
                    <a:moveTo>
                      <a:pt x="2769073" y="920039"/>
                    </a:moveTo>
                    <a:cubicBezTo>
                      <a:pt x="2773088" y="920039"/>
                      <a:pt x="2776867" y="921445"/>
                      <a:pt x="2779701" y="924257"/>
                    </a:cubicBezTo>
                    <a:cubicBezTo>
                      <a:pt x="2787258" y="929880"/>
                      <a:pt x="2789148" y="937379"/>
                      <a:pt x="2787258" y="944877"/>
                    </a:cubicBezTo>
                    <a:cubicBezTo>
                      <a:pt x="2770254" y="1001114"/>
                      <a:pt x="2770254" y="1001114"/>
                      <a:pt x="2770254" y="1001114"/>
                    </a:cubicBezTo>
                    <a:cubicBezTo>
                      <a:pt x="2768364" y="1008612"/>
                      <a:pt x="2762696" y="1012361"/>
                      <a:pt x="2757028" y="1014236"/>
                    </a:cubicBezTo>
                    <a:cubicBezTo>
                      <a:pt x="2755138" y="1014236"/>
                      <a:pt x="2753249" y="1014236"/>
                      <a:pt x="2751360" y="1014236"/>
                    </a:cubicBezTo>
                    <a:cubicBezTo>
                      <a:pt x="2745691" y="1014236"/>
                      <a:pt x="2741913" y="1012361"/>
                      <a:pt x="2738134" y="1008612"/>
                    </a:cubicBezTo>
                    <a:cubicBezTo>
                      <a:pt x="2711682" y="980494"/>
                      <a:pt x="2711682" y="980494"/>
                      <a:pt x="2711682" y="980494"/>
                    </a:cubicBezTo>
                    <a:cubicBezTo>
                      <a:pt x="2707903" y="976745"/>
                      <a:pt x="2706014" y="971121"/>
                      <a:pt x="2706014" y="965497"/>
                    </a:cubicBezTo>
                    <a:cubicBezTo>
                      <a:pt x="2707903" y="959873"/>
                      <a:pt x="2709793" y="954250"/>
                      <a:pt x="2715461" y="952375"/>
                    </a:cubicBezTo>
                    <a:cubicBezTo>
                      <a:pt x="2757028" y="924257"/>
                      <a:pt x="2757028" y="924257"/>
                      <a:pt x="2757028" y="924257"/>
                    </a:cubicBezTo>
                    <a:cubicBezTo>
                      <a:pt x="2760807" y="921445"/>
                      <a:pt x="2765058" y="920039"/>
                      <a:pt x="2769073" y="920039"/>
                    </a:cubicBezTo>
                    <a:close/>
                    <a:moveTo>
                      <a:pt x="2690159" y="903956"/>
                    </a:moveTo>
                    <a:cubicBezTo>
                      <a:pt x="2695087" y="903468"/>
                      <a:pt x="2700249" y="904930"/>
                      <a:pt x="2704942" y="907852"/>
                    </a:cubicBezTo>
                    <a:cubicBezTo>
                      <a:pt x="2712451" y="915646"/>
                      <a:pt x="2714328" y="927336"/>
                      <a:pt x="2706819" y="937078"/>
                    </a:cubicBezTo>
                    <a:cubicBezTo>
                      <a:pt x="2691802" y="956563"/>
                      <a:pt x="2691802" y="956563"/>
                      <a:pt x="2691802" y="956563"/>
                    </a:cubicBezTo>
                    <a:cubicBezTo>
                      <a:pt x="2688047" y="962408"/>
                      <a:pt x="2682415" y="964356"/>
                      <a:pt x="2676784" y="964356"/>
                    </a:cubicBezTo>
                    <a:cubicBezTo>
                      <a:pt x="2673029" y="964356"/>
                      <a:pt x="2669275" y="962408"/>
                      <a:pt x="2665520" y="960459"/>
                    </a:cubicBezTo>
                    <a:cubicBezTo>
                      <a:pt x="2656134" y="952666"/>
                      <a:pt x="2656134" y="940975"/>
                      <a:pt x="2661766" y="931233"/>
                    </a:cubicBezTo>
                    <a:cubicBezTo>
                      <a:pt x="2676784" y="911749"/>
                      <a:pt x="2676784" y="911749"/>
                      <a:pt x="2676784" y="911749"/>
                    </a:cubicBezTo>
                    <a:cubicBezTo>
                      <a:pt x="2680538" y="906878"/>
                      <a:pt x="2685231" y="904443"/>
                      <a:pt x="2690159" y="903956"/>
                    </a:cubicBezTo>
                    <a:close/>
                    <a:moveTo>
                      <a:pt x="318217" y="837399"/>
                    </a:moveTo>
                    <a:cubicBezTo>
                      <a:pt x="329302" y="835499"/>
                      <a:pt x="338539" y="841200"/>
                      <a:pt x="342233" y="850701"/>
                    </a:cubicBezTo>
                    <a:cubicBezTo>
                      <a:pt x="351470" y="875403"/>
                      <a:pt x="351470" y="875403"/>
                      <a:pt x="351470" y="875403"/>
                    </a:cubicBezTo>
                    <a:cubicBezTo>
                      <a:pt x="353318" y="886805"/>
                      <a:pt x="349623" y="896306"/>
                      <a:pt x="338539" y="900106"/>
                    </a:cubicBezTo>
                    <a:cubicBezTo>
                      <a:pt x="336691" y="900106"/>
                      <a:pt x="334844" y="902006"/>
                      <a:pt x="332996" y="902006"/>
                    </a:cubicBezTo>
                    <a:cubicBezTo>
                      <a:pt x="325607" y="902006"/>
                      <a:pt x="318217" y="896306"/>
                      <a:pt x="314522" y="888705"/>
                    </a:cubicBezTo>
                    <a:cubicBezTo>
                      <a:pt x="307133" y="862102"/>
                      <a:pt x="307133" y="862102"/>
                      <a:pt x="307133" y="862102"/>
                    </a:cubicBezTo>
                    <a:cubicBezTo>
                      <a:pt x="303438" y="852601"/>
                      <a:pt x="308980" y="841200"/>
                      <a:pt x="318217" y="837399"/>
                    </a:cubicBezTo>
                    <a:close/>
                    <a:moveTo>
                      <a:pt x="228833" y="785619"/>
                    </a:moveTo>
                    <a:cubicBezTo>
                      <a:pt x="298493" y="795211"/>
                      <a:pt x="298493" y="795211"/>
                      <a:pt x="298493" y="795211"/>
                    </a:cubicBezTo>
                    <a:cubicBezTo>
                      <a:pt x="308168" y="797130"/>
                      <a:pt x="315908" y="806722"/>
                      <a:pt x="315908" y="818233"/>
                    </a:cubicBezTo>
                    <a:cubicBezTo>
                      <a:pt x="313973" y="827825"/>
                      <a:pt x="304298" y="835499"/>
                      <a:pt x="294623" y="835499"/>
                    </a:cubicBezTo>
                    <a:cubicBezTo>
                      <a:pt x="294623" y="835499"/>
                      <a:pt x="292688" y="835499"/>
                      <a:pt x="292688" y="835499"/>
                    </a:cubicBezTo>
                    <a:cubicBezTo>
                      <a:pt x="223028" y="825907"/>
                      <a:pt x="223028" y="825907"/>
                      <a:pt x="223028" y="825907"/>
                    </a:cubicBezTo>
                    <a:cubicBezTo>
                      <a:pt x="211418" y="823988"/>
                      <a:pt x="203678" y="814396"/>
                      <a:pt x="205613" y="802885"/>
                    </a:cubicBezTo>
                    <a:cubicBezTo>
                      <a:pt x="207548" y="791375"/>
                      <a:pt x="217223" y="785619"/>
                      <a:pt x="228833" y="785619"/>
                    </a:cubicBezTo>
                    <a:close/>
                    <a:moveTo>
                      <a:pt x="19366" y="748207"/>
                    </a:moveTo>
                    <a:cubicBezTo>
                      <a:pt x="79402" y="748207"/>
                      <a:pt x="79402" y="748207"/>
                      <a:pt x="79402" y="748207"/>
                    </a:cubicBezTo>
                    <a:cubicBezTo>
                      <a:pt x="83275" y="748207"/>
                      <a:pt x="85212" y="748207"/>
                      <a:pt x="89085" y="750088"/>
                    </a:cubicBezTo>
                    <a:cubicBezTo>
                      <a:pt x="116198" y="765131"/>
                      <a:pt x="116198" y="765131"/>
                      <a:pt x="116198" y="765131"/>
                    </a:cubicBezTo>
                    <a:cubicBezTo>
                      <a:pt x="156867" y="782054"/>
                      <a:pt x="156867" y="782054"/>
                      <a:pt x="156867" y="782054"/>
                    </a:cubicBezTo>
                    <a:cubicBezTo>
                      <a:pt x="164614" y="783934"/>
                      <a:pt x="170424" y="793336"/>
                      <a:pt x="168487" y="802738"/>
                    </a:cubicBezTo>
                    <a:cubicBezTo>
                      <a:pt x="166551" y="810260"/>
                      <a:pt x="160741" y="817781"/>
                      <a:pt x="151058" y="817781"/>
                    </a:cubicBezTo>
                    <a:cubicBezTo>
                      <a:pt x="75529" y="827183"/>
                      <a:pt x="75529" y="827183"/>
                      <a:pt x="75529" y="827183"/>
                    </a:cubicBezTo>
                    <a:cubicBezTo>
                      <a:pt x="75529" y="827183"/>
                      <a:pt x="73592" y="827183"/>
                      <a:pt x="73592" y="827183"/>
                    </a:cubicBezTo>
                    <a:cubicBezTo>
                      <a:pt x="63909" y="827183"/>
                      <a:pt x="54226" y="819662"/>
                      <a:pt x="54226" y="810260"/>
                    </a:cubicBezTo>
                    <a:cubicBezTo>
                      <a:pt x="52289" y="798977"/>
                      <a:pt x="60036" y="789576"/>
                      <a:pt x="71655" y="787695"/>
                    </a:cubicBezTo>
                    <a:lnTo>
                      <a:pt x="42243" y="787695"/>
                    </a:lnTo>
                    <a:cubicBezTo>
                      <a:pt x="19366" y="787695"/>
                      <a:pt x="19366" y="787695"/>
                      <a:pt x="19366" y="787695"/>
                    </a:cubicBezTo>
                    <a:cubicBezTo>
                      <a:pt x="7746" y="787695"/>
                      <a:pt x="0" y="778293"/>
                      <a:pt x="0" y="767011"/>
                    </a:cubicBezTo>
                    <a:cubicBezTo>
                      <a:pt x="0" y="757609"/>
                      <a:pt x="7746" y="748207"/>
                      <a:pt x="19366" y="748207"/>
                    </a:cubicBezTo>
                    <a:close/>
                    <a:moveTo>
                      <a:pt x="2861371" y="507118"/>
                    </a:moveTo>
                    <a:cubicBezTo>
                      <a:pt x="2867087" y="507118"/>
                      <a:pt x="2874707" y="512874"/>
                      <a:pt x="2876612" y="518629"/>
                    </a:cubicBezTo>
                    <a:cubicBezTo>
                      <a:pt x="2899474" y="560835"/>
                      <a:pt x="2899474" y="560835"/>
                      <a:pt x="2899474" y="560835"/>
                    </a:cubicBezTo>
                    <a:cubicBezTo>
                      <a:pt x="2899474" y="562754"/>
                      <a:pt x="2901379" y="566591"/>
                      <a:pt x="2901379" y="570428"/>
                    </a:cubicBezTo>
                    <a:cubicBezTo>
                      <a:pt x="2901379" y="574265"/>
                      <a:pt x="2899474" y="614553"/>
                      <a:pt x="2867087" y="629900"/>
                    </a:cubicBezTo>
                    <a:cubicBezTo>
                      <a:pt x="2846130" y="639493"/>
                      <a:pt x="2792786" y="654841"/>
                      <a:pt x="2790881" y="654841"/>
                    </a:cubicBezTo>
                    <a:cubicBezTo>
                      <a:pt x="2788976" y="654841"/>
                      <a:pt x="2787071" y="656759"/>
                      <a:pt x="2785166" y="656759"/>
                    </a:cubicBezTo>
                    <a:cubicBezTo>
                      <a:pt x="2779450" y="656759"/>
                      <a:pt x="2773735" y="652922"/>
                      <a:pt x="2769925" y="647167"/>
                    </a:cubicBezTo>
                    <a:cubicBezTo>
                      <a:pt x="2764209" y="639493"/>
                      <a:pt x="2764209" y="629900"/>
                      <a:pt x="2769925" y="624145"/>
                    </a:cubicBezTo>
                    <a:cubicBezTo>
                      <a:pt x="2806122" y="580020"/>
                      <a:pt x="2806122" y="580020"/>
                      <a:pt x="2806122" y="580020"/>
                    </a:cubicBezTo>
                    <a:cubicBezTo>
                      <a:pt x="2842320" y="516710"/>
                      <a:pt x="2842320" y="516710"/>
                      <a:pt x="2842320" y="516710"/>
                    </a:cubicBezTo>
                    <a:cubicBezTo>
                      <a:pt x="2846130" y="510955"/>
                      <a:pt x="2853751" y="507118"/>
                      <a:pt x="2861371" y="507118"/>
                    </a:cubicBezTo>
                    <a:close/>
                    <a:moveTo>
                      <a:pt x="2810954" y="424924"/>
                    </a:moveTo>
                    <a:cubicBezTo>
                      <a:pt x="2814385" y="424454"/>
                      <a:pt x="2817816" y="424924"/>
                      <a:pt x="2820757" y="425864"/>
                    </a:cubicBezTo>
                    <a:cubicBezTo>
                      <a:pt x="2883498" y="444668"/>
                      <a:pt x="2883498" y="444668"/>
                      <a:pt x="2883498" y="444668"/>
                    </a:cubicBezTo>
                    <a:cubicBezTo>
                      <a:pt x="2891341" y="448429"/>
                      <a:pt x="2897223" y="454070"/>
                      <a:pt x="2897223" y="463472"/>
                    </a:cubicBezTo>
                    <a:cubicBezTo>
                      <a:pt x="2897223" y="470993"/>
                      <a:pt x="2891341" y="478515"/>
                      <a:pt x="2885459" y="480395"/>
                    </a:cubicBezTo>
                    <a:cubicBezTo>
                      <a:pt x="2836442" y="501079"/>
                      <a:pt x="2836442" y="501079"/>
                      <a:pt x="2836442" y="501079"/>
                    </a:cubicBezTo>
                    <a:cubicBezTo>
                      <a:pt x="2834482" y="502960"/>
                      <a:pt x="2830560" y="502960"/>
                      <a:pt x="2828599" y="502960"/>
                    </a:cubicBezTo>
                    <a:cubicBezTo>
                      <a:pt x="2826639" y="502960"/>
                      <a:pt x="2822717" y="501079"/>
                      <a:pt x="2820757" y="501079"/>
                    </a:cubicBezTo>
                    <a:cubicBezTo>
                      <a:pt x="2814875" y="499199"/>
                      <a:pt x="2810953" y="493558"/>
                      <a:pt x="2808993" y="489797"/>
                    </a:cubicBezTo>
                    <a:cubicBezTo>
                      <a:pt x="2795268" y="450309"/>
                      <a:pt x="2795268" y="450309"/>
                      <a:pt x="2795268" y="450309"/>
                    </a:cubicBezTo>
                    <a:cubicBezTo>
                      <a:pt x="2793307" y="442788"/>
                      <a:pt x="2795268" y="435266"/>
                      <a:pt x="2801150" y="429625"/>
                    </a:cubicBezTo>
                    <a:cubicBezTo>
                      <a:pt x="2804091" y="426805"/>
                      <a:pt x="2807522" y="425394"/>
                      <a:pt x="2810954" y="424924"/>
                    </a:cubicBezTo>
                    <a:close/>
                    <a:moveTo>
                      <a:pt x="505526" y="338167"/>
                    </a:moveTo>
                    <a:cubicBezTo>
                      <a:pt x="509903" y="338167"/>
                      <a:pt x="514281" y="339639"/>
                      <a:pt x="518173" y="342584"/>
                    </a:cubicBezTo>
                    <a:cubicBezTo>
                      <a:pt x="525955" y="346509"/>
                      <a:pt x="527901" y="358287"/>
                      <a:pt x="524010" y="366138"/>
                    </a:cubicBezTo>
                    <a:cubicBezTo>
                      <a:pt x="524010" y="366138"/>
                      <a:pt x="524010" y="366138"/>
                      <a:pt x="518173" y="381841"/>
                    </a:cubicBezTo>
                    <a:cubicBezTo>
                      <a:pt x="518173" y="381841"/>
                      <a:pt x="518173" y="381841"/>
                      <a:pt x="524010" y="397544"/>
                    </a:cubicBezTo>
                    <a:cubicBezTo>
                      <a:pt x="525955" y="401470"/>
                      <a:pt x="525955" y="403432"/>
                      <a:pt x="525955" y="407358"/>
                    </a:cubicBezTo>
                    <a:cubicBezTo>
                      <a:pt x="525955" y="407358"/>
                      <a:pt x="525955" y="407358"/>
                      <a:pt x="442290" y="407358"/>
                    </a:cubicBezTo>
                    <a:cubicBezTo>
                      <a:pt x="440345" y="405395"/>
                      <a:pt x="440345" y="403432"/>
                      <a:pt x="438399" y="401470"/>
                    </a:cubicBezTo>
                    <a:cubicBezTo>
                      <a:pt x="436453" y="393618"/>
                      <a:pt x="440345" y="385767"/>
                      <a:pt x="446182" y="381841"/>
                    </a:cubicBezTo>
                    <a:cubicBezTo>
                      <a:pt x="446182" y="381841"/>
                      <a:pt x="446182" y="381841"/>
                      <a:pt x="492878" y="342584"/>
                    </a:cubicBezTo>
                    <a:cubicBezTo>
                      <a:pt x="496770" y="339639"/>
                      <a:pt x="501148" y="338167"/>
                      <a:pt x="505526" y="338167"/>
                    </a:cubicBezTo>
                    <a:close/>
                    <a:moveTo>
                      <a:pt x="1959723" y="0"/>
                    </a:moveTo>
                    <a:cubicBezTo>
                      <a:pt x="2145762" y="0"/>
                      <a:pt x="2145762" y="0"/>
                      <a:pt x="2145762" y="0"/>
                    </a:cubicBezTo>
                    <a:cubicBezTo>
                      <a:pt x="2157269" y="0"/>
                      <a:pt x="2166859" y="7662"/>
                      <a:pt x="2166859" y="19154"/>
                    </a:cubicBezTo>
                    <a:cubicBezTo>
                      <a:pt x="2166859" y="38308"/>
                      <a:pt x="2166859" y="38308"/>
                      <a:pt x="2166859" y="38308"/>
                    </a:cubicBezTo>
                    <a:cubicBezTo>
                      <a:pt x="2400846" y="61293"/>
                      <a:pt x="2400846" y="61293"/>
                      <a:pt x="2400846" y="61293"/>
                    </a:cubicBezTo>
                    <a:cubicBezTo>
                      <a:pt x="2477563" y="44054"/>
                      <a:pt x="2477563" y="44054"/>
                      <a:pt x="2477563" y="44054"/>
                    </a:cubicBezTo>
                    <a:cubicBezTo>
                      <a:pt x="2479481" y="44054"/>
                      <a:pt x="2481399" y="44054"/>
                      <a:pt x="2483317" y="44054"/>
                    </a:cubicBezTo>
                    <a:cubicBezTo>
                      <a:pt x="2669355" y="65123"/>
                      <a:pt x="2949372" y="95770"/>
                      <a:pt x="2964716" y="97685"/>
                    </a:cubicBezTo>
                    <a:cubicBezTo>
                      <a:pt x="2968551" y="97685"/>
                      <a:pt x="2980059" y="99601"/>
                      <a:pt x="3037597" y="122585"/>
                    </a:cubicBezTo>
                    <a:cubicBezTo>
                      <a:pt x="3045268" y="124501"/>
                      <a:pt x="3051022" y="134078"/>
                      <a:pt x="3049104" y="143655"/>
                    </a:cubicBezTo>
                    <a:cubicBezTo>
                      <a:pt x="3047186" y="151316"/>
                      <a:pt x="3039515" y="158978"/>
                      <a:pt x="3031843" y="158978"/>
                    </a:cubicBezTo>
                    <a:cubicBezTo>
                      <a:pt x="2968551" y="162809"/>
                      <a:pt x="2968551" y="162809"/>
                      <a:pt x="2968551" y="162809"/>
                    </a:cubicBezTo>
                    <a:cubicBezTo>
                      <a:pt x="2976223" y="178132"/>
                      <a:pt x="2976223" y="178132"/>
                      <a:pt x="2976223" y="178132"/>
                    </a:cubicBezTo>
                    <a:cubicBezTo>
                      <a:pt x="2980059" y="181962"/>
                      <a:pt x="2980059" y="187709"/>
                      <a:pt x="2978141" y="193455"/>
                    </a:cubicBezTo>
                    <a:cubicBezTo>
                      <a:pt x="2976223" y="199201"/>
                      <a:pt x="2972387" y="203032"/>
                      <a:pt x="2968551" y="204947"/>
                    </a:cubicBezTo>
                    <a:cubicBezTo>
                      <a:pt x="2903342" y="235594"/>
                      <a:pt x="2903342" y="235594"/>
                      <a:pt x="2903342" y="235594"/>
                    </a:cubicBezTo>
                    <a:cubicBezTo>
                      <a:pt x="2934029" y="283478"/>
                      <a:pt x="2934029" y="283478"/>
                      <a:pt x="2934029" y="283478"/>
                    </a:cubicBezTo>
                    <a:cubicBezTo>
                      <a:pt x="2937865" y="291140"/>
                      <a:pt x="2937865" y="300717"/>
                      <a:pt x="2932111" y="306463"/>
                    </a:cubicBezTo>
                    <a:cubicBezTo>
                      <a:pt x="2920603" y="319871"/>
                      <a:pt x="2920603" y="319871"/>
                      <a:pt x="2920603" y="319871"/>
                    </a:cubicBezTo>
                    <a:cubicBezTo>
                      <a:pt x="2914850" y="329448"/>
                      <a:pt x="2903342" y="331363"/>
                      <a:pt x="2895670" y="325617"/>
                    </a:cubicBezTo>
                    <a:cubicBezTo>
                      <a:pt x="2830461" y="283478"/>
                      <a:pt x="2830461" y="283478"/>
                      <a:pt x="2830461" y="283478"/>
                    </a:cubicBezTo>
                    <a:cubicBezTo>
                      <a:pt x="2824707" y="279648"/>
                      <a:pt x="2820871" y="271986"/>
                      <a:pt x="2820871" y="264324"/>
                    </a:cubicBezTo>
                    <a:cubicBezTo>
                      <a:pt x="2824707" y="216440"/>
                      <a:pt x="2824707" y="216440"/>
                      <a:pt x="2824707" y="216440"/>
                    </a:cubicBezTo>
                    <a:cubicBezTo>
                      <a:pt x="2776759" y="216440"/>
                      <a:pt x="2776759" y="216440"/>
                      <a:pt x="2776759" y="216440"/>
                    </a:cubicBezTo>
                    <a:cubicBezTo>
                      <a:pt x="2780595" y="222186"/>
                      <a:pt x="2780595" y="227932"/>
                      <a:pt x="2776759" y="233678"/>
                    </a:cubicBezTo>
                    <a:cubicBezTo>
                      <a:pt x="2772923" y="239424"/>
                      <a:pt x="2767169" y="243255"/>
                      <a:pt x="2759498" y="243255"/>
                    </a:cubicBezTo>
                    <a:cubicBezTo>
                      <a:pt x="2663601" y="243255"/>
                      <a:pt x="2663601" y="243255"/>
                      <a:pt x="2663601" y="243255"/>
                    </a:cubicBezTo>
                    <a:cubicBezTo>
                      <a:pt x="2642504" y="275817"/>
                      <a:pt x="2642504" y="275817"/>
                      <a:pt x="2642504" y="275817"/>
                    </a:cubicBezTo>
                    <a:cubicBezTo>
                      <a:pt x="2707714" y="293055"/>
                      <a:pt x="2707714" y="293055"/>
                      <a:pt x="2707714" y="293055"/>
                    </a:cubicBezTo>
                    <a:cubicBezTo>
                      <a:pt x="2711550" y="293055"/>
                      <a:pt x="2713467" y="294971"/>
                      <a:pt x="2717303" y="296886"/>
                    </a:cubicBezTo>
                    <a:cubicBezTo>
                      <a:pt x="2807446" y="377333"/>
                      <a:pt x="2807446" y="377333"/>
                      <a:pt x="2807446" y="377333"/>
                    </a:cubicBezTo>
                    <a:cubicBezTo>
                      <a:pt x="2813200" y="383079"/>
                      <a:pt x="2815117" y="392656"/>
                      <a:pt x="2813200" y="400317"/>
                    </a:cubicBezTo>
                    <a:cubicBezTo>
                      <a:pt x="2809364" y="407979"/>
                      <a:pt x="2801692" y="413725"/>
                      <a:pt x="2792102" y="411810"/>
                    </a:cubicBezTo>
                    <a:cubicBezTo>
                      <a:pt x="2749908" y="407979"/>
                      <a:pt x="2749908" y="407979"/>
                      <a:pt x="2749908" y="407979"/>
                    </a:cubicBezTo>
                    <a:cubicBezTo>
                      <a:pt x="2736483" y="453948"/>
                      <a:pt x="2736483" y="453948"/>
                      <a:pt x="2736483" y="453948"/>
                    </a:cubicBezTo>
                    <a:cubicBezTo>
                      <a:pt x="2736483" y="455864"/>
                      <a:pt x="2736483" y="455864"/>
                      <a:pt x="2734565" y="457779"/>
                    </a:cubicBezTo>
                    <a:cubicBezTo>
                      <a:pt x="2717303" y="498002"/>
                      <a:pt x="2717303" y="498002"/>
                      <a:pt x="2717303" y="498002"/>
                    </a:cubicBezTo>
                    <a:cubicBezTo>
                      <a:pt x="2749908" y="522902"/>
                      <a:pt x="2749908" y="522902"/>
                      <a:pt x="2749908" y="522902"/>
                    </a:cubicBezTo>
                    <a:cubicBezTo>
                      <a:pt x="2757580" y="530564"/>
                      <a:pt x="2759498" y="542056"/>
                      <a:pt x="2753744" y="551633"/>
                    </a:cubicBezTo>
                    <a:cubicBezTo>
                      <a:pt x="2726893" y="584195"/>
                      <a:pt x="2726893" y="584195"/>
                      <a:pt x="2726893" y="584195"/>
                    </a:cubicBezTo>
                    <a:cubicBezTo>
                      <a:pt x="2724975" y="589941"/>
                      <a:pt x="2719221" y="591857"/>
                      <a:pt x="2713467" y="591857"/>
                    </a:cubicBezTo>
                    <a:cubicBezTo>
                      <a:pt x="2707714" y="591857"/>
                      <a:pt x="2701960" y="589941"/>
                      <a:pt x="2698124" y="586110"/>
                    </a:cubicBezTo>
                    <a:cubicBezTo>
                      <a:pt x="2646340" y="536310"/>
                      <a:pt x="2646340" y="536310"/>
                      <a:pt x="2646340" y="536310"/>
                    </a:cubicBezTo>
                    <a:cubicBezTo>
                      <a:pt x="2646340" y="534395"/>
                      <a:pt x="2646340" y="534395"/>
                      <a:pt x="2646340" y="534395"/>
                    </a:cubicBezTo>
                    <a:cubicBezTo>
                      <a:pt x="2630997" y="515241"/>
                      <a:pt x="2630997" y="515241"/>
                      <a:pt x="2630997" y="515241"/>
                    </a:cubicBezTo>
                    <a:cubicBezTo>
                      <a:pt x="2590720" y="513326"/>
                      <a:pt x="2590720" y="513326"/>
                      <a:pt x="2590720" y="513326"/>
                    </a:cubicBezTo>
                    <a:cubicBezTo>
                      <a:pt x="2586884" y="517156"/>
                      <a:pt x="2586884" y="517156"/>
                      <a:pt x="2586884" y="517156"/>
                    </a:cubicBezTo>
                    <a:cubicBezTo>
                      <a:pt x="2621407" y="524818"/>
                      <a:pt x="2621407" y="524818"/>
                      <a:pt x="2621407" y="524818"/>
                    </a:cubicBezTo>
                    <a:cubicBezTo>
                      <a:pt x="2625243" y="526733"/>
                      <a:pt x="2630997" y="530564"/>
                      <a:pt x="2632915" y="534395"/>
                    </a:cubicBezTo>
                    <a:cubicBezTo>
                      <a:pt x="2636750" y="540141"/>
                      <a:pt x="2636750" y="543972"/>
                      <a:pt x="2634833" y="549718"/>
                    </a:cubicBezTo>
                    <a:cubicBezTo>
                      <a:pt x="2629079" y="570787"/>
                      <a:pt x="2629079" y="570787"/>
                      <a:pt x="2629079" y="570787"/>
                    </a:cubicBezTo>
                    <a:cubicBezTo>
                      <a:pt x="2673191" y="624418"/>
                      <a:pt x="2673191" y="624418"/>
                      <a:pt x="2673191" y="624418"/>
                    </a:cubicBezTo>
                    <a:cubicBezTo>
                      <a:pt x="2677027" y="630165"/>
                      <a:pt x="2678945" y="635911"/>
                      <a:pt x="2677027" y="639742"/>
                    </a:cubicBezTo>
                    <a:cubicBezTo>
                      <a:pt x="2663601" y="722103"/>
                      <a:pt x="2663601" y="722103"/>
                      <a:pt x="2663601" y="722103"/>
                    </a:cubicBezTo>
                    <a:cubicBezTo>
                      <a:pt x="2663601" y="727850"/>
                      <a:pt x="2657848" y="733596"/>
                      <a:pt x="2652094" y="737427"/>
                    </a:cubicBezTo>
                    <a:cubicBezTo>
                      <a:pt x="2540854" y="789142"/>
                      <a:pt x="2540854" y="789142"/>
                      <a:pt x="2540854" y="789142"/>
                    </a:cubicBezTo>
                    <a:cubicBezTo>
                      <a:pt x="2538936" y="791058"/>
                      <a:pt x="2535100" y="791058"/>
                      <a:pt x="2533183" y="791058"/>
                    </a:cubicBezTo>
                    <a:cubicBezTo>
                      <a:pt x="2498660" y="794888"/>
                      <a:pt x="2498660" y="794888"/>
                      <a:pt x="2498660" y="794888"/>
                    </a:cubicBezTo>
                    <a:cubicBezTo>
                      <a:pt x="2498660" y="808296"/>
                      <a:pt x="2498660" y="808296"/>
                      <a:pt x="2498660" y="808296"/>
                    </a:cubicBezTo>
                    <a:cubicBezTo>
                      <a:pt x="2531265" y="829365"/>
                      <a:pt x="2531265" y="829365"/>
                      <a:pt x="2531265" y="829365"/>
                    </a:cubicBezTo>
                    <a:cubicBezTo>
                      <a:pt x="2535100" y="831281"/>
                      <a:pt x="2538936" y="835112"/>
                      <a:pt x="2538936" y="840858"/>
                    </a:cubicBezTo>
                    <a:cubicBezTo>
                      <a:pt x="2540854" y="846604"/>
                      <a:pt x="2548526" y="881081"/>
                      <a:pt x="2548526" y="896404"/>
                    </a:cubicBezTo>
                    <a:cubicBezTo>
                      <a:pt x="2548526" y="919389"/>
                      <a:pt x="2519757" y="934712"/>
                      <a:pt x="2502496" y="942374"/>
                    </a:cubicBezTo>
                    <a:cubicBezTo>
                      <a:pt x="2496742" y="944289"/>
                      <a:pt x="2489070" y="944289"/>
                      <a:pt x="2483317" y="940458"/>
                    </a:cubicBezTo>
                    <a:cubicBezTo>
                      <a:pt x="2456466" y="921304"/>
                      <a:pt x="2456466" y="921304"/>
                      <a:pt x="2456466" y="921304"/>
                    </a:cubicBezTo>
                    <a:cubicBezTo>
                      <a:pt x="2466055" y="969189"/>
                      <a:pt x="2466055" y="969189"/>
                      <a:pt x="2466055" y="969189"/>
                    </a:cubicBezTo>
                    <a:cubicBezTo>
                      <a:pt x="2487152" y="1028566"/>
                      <a:pt x="2487152" y="1028566"/>
                      <a:pt x="2487152" y="1028566"/>
                    </a:cubicBezTo>
                    <a:cubicBezTo>
                      <a:pt x="2487152" y="1030482"/>
                      <a:pt x="2489070" y="1034313"/>
                      <a:pt x="2489070" y="1036228"/>
                    </a:cubicBezTo>
                    <a:cubicBezTo>
                      <a:pt x="2489070" y="1047720"/>
                      <a:pt x="2479481" y="1055382"/>
                      <a:pt x="2469891" y="1055382"/>
                    </a:cubicBezTo>
                    <a:cubicBezTo>
                      <a:pt x="2464137" y="1055382"/>
                      <a:pt x="2458384" y="1053466"/>
                      <a:pt x="2454548" y="1049636"/>
                    </a:cubicBezTo>
                    <a:cubicBezTo>
                      <a:pt x="2398928" y="992174"/>
                      <a:pt x="2398928" y="992174"/>
                      <a:pt x="2398928" y="992174"/>
                    </a:cubicBezTo>
                    <a:cubicBezTo>
                      <a:pt x="2397010" y="990258"/>
                      <a:pt x="2395092" y="986428"/>
                      <a:pt x="2395092" y="982597"/>
                    </a:cubicBezTo>
                    <a:cubicBezTo>
                      <a:pt x="2383584" y="928966"/>
                      <a:pt x="2383584" y="928966"/>
                      <a:pt x="2383584" y="928966"/>
                    </a:cubicBezTo>
                    <a:cubicBezTo>
                      <a:pt x="2358651" y="852350"/>
                      <a:pt x="2358651" y="852350"/>
                      <a:pt x="2358651" y="852350"/>
                    </a:cubicBezTo>
                    <a:cubicBezTo>
                      <a:pt x="2352898" y="852350"/>
                      <a:pt x="2352898" y="852350"/>
                      <a:pt x="2352898" y="852350"/>
                    </a:cubicBezTo>
                    <a:cubicBezTo>
                      <a:pt x="2345226" y="856181"/>
                      <a:pt x="2335636" y="852350"/>
                      <a:pt x="2331800" y="844689"/>
                    </a:cubicBezTo>
                    <a:cubicBezTo>
                      <a:pt x="2312621" y="810211"/>
                      <a:pt x="2312621" y="810211"/>
                      <a:pt x="2312621" y="810211"/>
                    </a:cubicBezTo>
                    <a:cubicBezTo>
                      <a:pt x="2310703" y="808296"/>
                      <a:pt x="2310703" y="808296"/>
                      <a:pt x="2310703" y="808296"/>
                    </a:cubicBezTo>
                    <a:cubicBezTo>
                      <a:pt x="2295360" y="775734"/>
                      <a:pt x="2295360" y="775734"/>
                      <a:pt x="2295360" y="775734"/>
                    </a:cubicBezTo>
                    <a:cubicBezTo>
                      <a:pt x="2251248" y="775734"/>
                      <a:pt x="2251248" y="775734"/>
                      <a:pt x="2251248" y="775734"/>
                    </a:cubicBezTo>
                    <a:cubicBezTo>
                      <a:pt x="2197546" y="842773"/>
                      <a:pt x="2197546" y="842773"/>
                      <a:pt x="2197546" y="842773"/>
                    </a:cubicBezTo>
                    <a:cubicBezTo>
                      <a:pt x="2197546" y="844689"/>
                      <a:pt x="2195628" y="846604"/>
                      <a:pt x="2193710" y="848519"/>
                    </a:cubicBezTo>
                    <a:cubicBezTo>
                      <a:pt x="2176449" y="858096"/>
                      <a:pt x="2176449" y="858096"/>
                      <a:pt x="2176449" y="858096"/>
                    </a:cubicBezTo>
                    <a:cubicBezTo>
                      <a:pt x="2180284" y="865758"/>
                      <a:pt x="2180284" y="865758"/>
                      <a:pt x="2180284" y="865758"/>
                    </a:cubicBezTo>
                    <a:cubicBezTo>
                      <a:pt x="2182202" y="871504"/>
                      <a:pt x="2184120" y="877250"/>
                      <a:pt x="2182202" y="882996"/>
                    </a:cubicBezTo>
                    <a:cubicBezTo>
                      <a:pt x="2153434" y="963443"/>
                      <a:pt x="2153434" y="963443"/>
                      <a:pt x="2153434" y="963443"/>
                    </a:cubicBezTo>
                    <a:cubicBezTo>
                      <a:pt x="2151516" y="969189"/>
                      <a:pt x="2147680" y="974935"/>
                      <a:pt x="2141926" y="976851"/>
                    </a:cubicBezTo>
                    <a:cubicBezTo>
                      <a:pt x="2136172" y="978766"/>
                      <a:pt x="2130418" y="976851"/>
                      <a:pt x="2124665" y="974935"/>
                    </a:cubicBezTo>
                    <a:cubicBezTo>
                      <a:pt x="2092060" y="955781"/>
                      <a:pt x="2092060" y="955781"/>
                      <a:pt x="2092060" y="955781"/>
                    </a:cubicBezTo>
                    <a:cubicBezTo>
                      <a:pt x="2086306" y="951951"/>
                      <a:pt x="2084388" y="948120"/>
                      <a:pt x="2082470" y="944289"/>
                    </a:cubicBezTo>
                    <a:cubicBezTo>
                      <a:pt x="2057537" y="861927"/>
                      <a:pt x="2057537" y="861927"/>
                      <a:pt x="2057537" y="861927"/>
                    </a:cubicBezTo>
                    <a:cubicBezTo>
                      <a:pt x="2034522" y="817873"/>
                      <a:pt x="2034522" y="817873"/>
                      <a:pt x="2034522" y="817873"/>
                    </a:cubicBezTo>
                    <a:cubicBezTo>
                      <a:pt x="1994246" y="781481"/>
                      <a:pt x="1994246" y="781481"/>
                      <a:pt x="1994246" y="781481"/>
                    </a:cubicBezTo>
                    <a:cubicBezTo>
                      <a:pt x="1994246" y="779565"/>
                      <a:pt x="1994246" y="779565"/>
                      <a:pt x="1992328" y="777650"/>
                    </a:cubicBezTo>
                    <a:cubicBezTo>
                      <a:pt x="1959723" y="733596"/>
                      <a:pt x="1959723" y="733596"/>
                      <a:pt x="1959723" y="733596"/>
                    </a:cubicBezTo>
                    <a:cubicBezTo>
                      <a:pt x="1863827" y="687626"/>
                      <a:pt x="1863827" y="687626"/>
                      <a:pt x="1863827" y="687626"/>
                    </a:cubicBezTo>
                    <a:cubicBezTo>
                      <a:pt x="1739162" y="660811"/>
                      <a:pt x="1739162" y="660811"/>
                      <a:pt x="1739162" y="660811"/>
                    </a:cubicBezTo>
                    <a:cubicBezTo>
                      <a:pt x="1729572" y="668472"/>
                      <a:pt x="1729572" y="668472"/>
                      <a:pt x="1729572" y="668472"/>
                    </a:cubicBezTo>
                    <a:cubicBezTo>
                      <a:pt x="1767931" y="712526"/>
                      <a:pt x="1767931" y="712526"/>
                      <a:pt x="1767931" y="712526"/>
                    </a:cubicBezTo>
                    <a:cubicBezTo>
                      <a:pt x="1813961" y="710611"/>
                      <a:pt x="1813961" y="710611"/>
                      <a:pt x="1813961" y="710611"/>
                    </a:cubicBezTo>
                    <a:cubicBezTo>
                      <a:pt x="1815879" y="710611"/>
                      <a:pt x="1819715" y="710611"/>
                      <a:pt x="1821633" y="712526"/>
                    </a:cubicBezTo>
                    <a:cubicBezTo>
                      <a:pt x="1879170" y="737427"/>
                      <a:pt x="1879170" y="737427"/>
                      <a:pt x="1879170" y="737427"/>
                    </a:cubicBezTo>
                    <a:cubicBezTo>
                      <a:pt x="1884924" y="739342"/>
                      <a:pt x="1888760" y="745088"/>
                      <a:pt x="1890678" y="750834"/>
                    </a:cubicBezTo>
                    <a:cubicBezTo>
                      <a:pt x="1890678" y="756580"/>
                      <a:pt x="1888760" y="764242"/>
                      <a:pt x="1884924" y="768073"/>
                    </a:cubicBezTo>
                    <a:cubicBezTo>
                      <a:pt x="1817797" y="844689"/>
                      <a:pt x="1817797" y="844689"/>
                      <a:pt x="1817797" y="844689"/>
                    </a:cubicBezTo>
                    <a:cubicBezTo>
                      <a:pt x="1815879" y="846604"/>
                      <a:pt x="1812043" y="848519"/>
                      <a:pt x="1808207" y="850435"/>
                    </a:cubicBezTo>
                    <a:cubicBezTo>
                      <a:pt x="1683542" y="882996"/>
                      <a:pt x="1683542" y="882996"/>
                      <a:pt x="1683542" y="882996"/>
                    </a:cubicBezTo>
                    <a:cubicBezTo>
                      <a:pt x="1675870" y="884912"/>
                      <a:pt x="1666281" y="881081"/>
                      <a:pt x="1662445" y="871504"/>
                    </a:cubicBezTo>
                    <a:cubicBezTo>
                      <a:pt x="1566549" y="693373"/>
                      <a:pt x="1566549" y="693373"/>
                      <a:pt x="1566549" y="693373"/>
                    </a:cubicBezTo>
                    <a:cubicBezTo>
                      <a:pt x="1541616" y="706780"/>
                      <a:pt x="1541616" y="706780"/>
                      <a:pt x="1541616" y="706780"/>
                    </a:cubicBezTo>
                    <a:cubicBezTo>
                      <a:pt x="1670117" y="909812"/>
                      <a:pt x="1670117" y="909812"/>
                      <a:pt x="1670117" y="909812"/>
                    </a:cubicBezTo>
                    <a:cubicBezTo>
                      <a:pt x="1773684" y="877250"/>
                      <a:pt x="1773684" y="877250"/>
                      <a:pt x="1773684" y="877250"/>
                    </a:cubicBezTo>
                    <a:cubicBezTo>
                      <a:pt x="1781356" y="875335"/>
                      <a:pt x="1787110" y="877250"/>
                      <a:pt x="1792864" y="879166"/>
                    </a:cubicBezTo>
                    <a:cubicBezTo>
                      <a:pt x="1796700" y="882996"/>
                      <a:pt x="1800535" y="888743"/>
                      <a:pt x="1800535" y="896404"/>
                    </a:cubicBezTo>
                    <a:cubicBezTo>
                      <a:pt x="1800535" y="913643"/>
                      <a:pt x="1800535" y="913643"/>
                      <a:pt x="1800535" y="913643"/>
                    </a:cubicBezTo>
                    <a:cubicBezTo>
                      <a:pt x="1800535" y="915558"/>
                      <a:pt x="1800535" y="917474"/>
                      <a:pt x="1798617" y="919389"/>
                    </a:cubicBezTo>
                    <a:cubicBezTo>
                      <a:pt x="1760259" y="1032397"/>
                      <a:pt x="1760259" y="1032397"/>
                      <a:pt x="1760259" y="1032397"/>
                    </a:cubicBezTo>
                    <a:cubicBezTo>
                      <a:pt x="1758341" y="1036228"/>
                      <a:pt x="1754505" y="1040059"/>
                      <a:pt x="1750669" y="1041974"/>
                    </a:cubicBezTo>
                    <a:cubicBezTo>
                      <a:pt x="1689296" y="1076451"/>
                      <a:pt x="1689296" y="1076451"/>
                      <a:pt x="1689296" y="1076451"/>
                    </a:cubicBezTo>
                    <a:cubicBezTo>
                      <a:pt x="1639430" y="1166475"/>
                      <a:pt x="1639430" y="1166475"/>
                      <a:pt x="1639430" y="1166475"/>
                    </a:cubicBezTo>
                    <a:cubicBezTo>
                      <a:pt x="1645184" y="1206698"/>
                      <a:pt x="1645184" y="1206698"/>
                      <a:pt x="1645184" y="1206698"/>
                    </a:cubicBezTo>
                    <a:cubicBezTo>
                      <a:pt x="1662445" y="1294806"/>
                      <a:pt x="1662445" y="1294806"/>
                      <a:pt x="1662445" y="1294806"/>
                    </a:cubicBezTo>
                    <a:cubicBezTo>
                      <a:pt x="1662445" y="1300552"/>
                      <a:pt x="1660527" y="1308214"/>
                      <a:pt x="1656691" y="1312045"/>
                    </a:cubicBezTo>
                    <a:cubicBezTo>
                      <a:pt x="1585728" y="1377168"/>
                      <a:pt x="1585728" y="1377168"/>
                      <a:pt x="1585728" y="1377168"/>
                    </a:cubicBezTo>
                    <a:cubicBezTo>
                      <a:pt x="1595317" y="1394406"/>
                      <a:pt x="1595317" y="1394406"/>
                      <a:pt x="1595317" y="1394406"/>
                    </a:cubicBezTo>
                    <a:cubicBezTo>
                      <a:pt x="1599153" y="1402068"/>
                      <a:pt x="1597235" y="1411645"/>
                      <a:pt x="1591482" y="1417391"/>
                    </a:cubicBezTo>
                    <a:cubicBezTo>
                      <a:pt x="1439966" y="1580200"/>
                      <a:pt x="1439966" y="1580200"/>
                      <a:pt x="1439966" y="1580200"/>
                    </a:cubicBezTo>
                    <a:cubicBezTo>
                      <a:pt x="1436130" y="1584030"/>
                      <a:pt x="1432294" y="1587861"/>
                      <a:pt x="1426540" y="1587861"/>
                    </a:cubicBezTo>
                    <a:cubicBezTo>
                      <a:pt x="1349823" y="1587861"/>
                      <a:pt x="1349823" y="1587861"/>
                      <a:pt x="1349823" y="1587861"/>
                    </a:cubicBezTo>
                    <a:cubicBezTo>
                      <a:pt x="1342151" y="1587861"/>
                      <a:pt x="1334480" y="1582115"/>
                      <a:pt x="1332562" y="1576369"/>
                    </a:cubicBezTo>
                    <a:cubicBezTo>
                      <a:pt x="1290368" y="1486345"/>
                      <a:pt x="1290368" y="1486345"/>
                      <a:pt x="1290368" y="1486345"/>
                    </a:cubicBezTo>
                    <a:cubicBezTo>
                      <a:pt x="1290368" y="1484430"/>
                      <a:pt x="1290368" y="1484430"/>
                      <a:pt x="1290368" y="1484430"/>
                    </a:cubicBezTo>
                    <a:cubicBezTo>
                      <a:pt x="1230912" y="1336945"/>
                      <a:pt x="1232830" y="1329283"/>
                      <a:pt x="1234748" y="1321622"/>
                    </a:cubicBezTo>
                    <a:cubicBezTo>
                      <a:pt x="1238584" y="1315875"/>
                      <a:pt x="1255845" y="1264160"/>
                      <a:pt x="1261599" y="1246921"/>
                    </a:cubicBezTo>
                    <a:cubicBezTo>
                      <a:pt x="1238584" y="1162644"/>
                      <a:pt x="1238584" y="1162644"/>
                      <a:pt x="1238584" y="1162644"/>
                    </a:cubicBezTo>
                    <a:cubicBezTo>
                      <a:pt x="1205979" y="1105182"/>
                      <a:pt x="1205979" y="1105182"/>
                      <a:pt x="1205979" y="1105182"/>
                    </a:cubicBezTo>
                    <a:cubicBezTo>
                      <a:pt x="1204061" y="1101351"/>
                      <a:pt x="1204061" y="1099436"/>
                      <a:pt x="1204061" y="1095605"/>
                    </a:cubicBezTo>
                    <a:cubicBezTo>
                      <a:pt x="1204061" y="1040059"/>
                      <a:pt x="1204061" y="1040059"/>
                      <a:pt x="1204061" y="1040059"/>
                    </a:cubicBezTo>
                    <a:cubicBezTo>
                      <a:pt x="1192553" y="1024736"/>
                      <a:pt x="1192553" y="1024736"/>
                      <a:pt x="1192553" y="1024736"/>
                    </a:cubicBezTo>
                    <a:cubicBezTo>
                      <a:pt x="1167620" y="1024736"/>
                      <a:pt x="1167620" y="1024736"/>
                      <a:pt x="1167620" y="1024736"/>
                    </a:cubicBezTo>
                    <a:cubicBezTo>
                      <a:pt x="1161867" y="1024736"/>
                      <a:pt x="1156113" y="1022820"/>
                      <a:pt x="1152277" y="1018989"/>
                    </a:cubicBezTo>
                    <a:cubicBezTo>
                      <a:pt x="1131180" y="997920"/>
                      <a:pt x="1131180" y="997920"/>
                      <a:pt x="1131180" y="997920"/>
                    </a:cubicBezTo>
                    <a:cubicBezTo>
                      <a:pt x="1052545" y="1024736"/>
                      <a:pt x="1052545" y="1024736"/>
                      <a:pt x="1052545" y="1024736"/>
                    </a:cubicBezTo>
                    <a:cubicBezTo>
                      <a:pt x="1050627" y="1024736"/>
                      <a:pt x="1048709" y="1024736"/>
                      <a:pt x="1046791" y="1024736"/>
                    </a:cubicBezTo>
                    <a:cubicBezTo>
                      <a:pt x="975828" y="1024736"/>
                      <a:pt x="975828" y="1024736"/>
                      <a:pt x="975828" y="1024736"/>
                    </a:cubicBezTo>
                    <a:cubicBezTo>
                      <a:pt x="970074" y="1024736"/>
                      <a:pt x="964320" y="1022820"/>
                      <a:pt x="960484" y="1017074"/>
                    </a:cubicBezTo>
                    <a:cubicBezTo>
                      <a:pt x="845409" y="875335"/>
                      <a:pt x="845409" y="875335"/>
                      <a:pt x="845409" y="875335"/>
                    </a:cubicBezTo>
                    <a:cubicBezTo>
                      <a:pt x="839655" y="869589"/>
                      <a:pt x="839655" y="860012"/>
                      <a:pt x="841573" y="854266"/>
                    </a:cubicBezTo>
                    <a:cubicBezTo>
                      <a:pt x="860752" y="812127"/>
                      <a:pt x="860752" y="812127"/>
                      <a:pt x="860752" y="812127"/>
                    </a:cubicBezTo>
                    <a:cubicBezTo>
                      <a:pt x="841573" y="766157"/>
                      <a:pt x="841573" y="766157"/>
                      <a:pt x="841573" y="766157"/>
                    </a:cubicBezTo>
                    <a:cubicBezTo>
                      <a:pt x="839655" y="758496"/>
                      <a:pt x="841573" y="750834"/>
                      <a:pt x="845409" y="745088"/>
                    </a:cubicBezTo>
                    <a:cubicBezTo>
                      <a:pt x="1014186" y="566957"/>
                      <a:pt x="1014186" y="566957"/>
                      <a:pt x="1014186" y="566957"/>
                    </a:cubicBezTo>
                    <a:cubicBezTo>
                      <a:pt x="1018022" y="563126"/>
                      <a:pt x="1023776" y="561210"/>
                      <a:pt x="1029530" y="561210"/>
                    </a:cubicBezTo>
                    <a:cubicBezTo>
                      <a:pt x="1069806" y="561210"/>
                      <a:pt x="1069806" y="561210"/>
                      <a:pt x="1069806" y="561210"/>
                    </a:cubicBezTo>
                    <a:cubicBezTo>
                      <a:pt x="1119672" y="538226"/>
                      <a:pt x="1119672" y="538226"/>
                      <a:pt x="1119672" y="538226"/>
                    </a:cubicBezTo>
                    <a:cubicBezTo>
                      <a:pt x="1121590" y="536310"/>
                      <a:pt x="1125426" y="536310"/>
                      <a:pt x="1127344" y="536310"/>
                    </a:cubicBezTo>
                    <a:cubicBezTo>
                      <a:pt x="1211733" y="538226"/>
                      <a:pt x="1211733" y="538226"/>
                      <a:pt x="1211733" y="538226"/>
                    </a:cubicBezTo>
                    <a:cubicBezTo>
                      <a:pt x="1219404" y="540141"/>
                      <a:pt x="1227076" y="543972"/>
                      <a:pt x="1230912" y="551633"/>
                    </a:cubicBezTo>
                    <a:cubicBezTo>
                      <a:pt x="1246255" y="586110"/>
                      <a:pt x="1246255" y="586110"/>
                      <a:pt x="1246255" y="586110"/>
                    </a:cubicBezTo>
                    <a:cubicBezTo>
                      <a:pt x="1321054" y="601434"/>
                      <a:pt x="1321054" y="601434"/>
                      <a:pt x="1321054" y="601434"/>
                    </a:cubicBezTo>
                    <a:cubicBezTo>
                      <a:pt x="1332562" y="601434"/>
                      <a:pt x="1332562" y="601434"/>
                      <a:pt x="1332562" y="601434"/>
                    </a:cubicBezTo>
                    <a:cubicBezTo>
                      <a:pt x="1334480" y="593772"/>
                      <a:pt x="1342151" y="588026"/>
                      <a:pt x="1351741" y="589941"/>
                    </a:cubicBezTo>
                    <a:cubicBezTo>
                      <a:pt x="1418868" y="595687"/>
                      <a:pt x="1418868" y="595687"/>
                      <a:pt x="1418868" y="595687"/>
                    </a:cubicBezTo>
                    <a:cubicBezTo>
                      <a:pt x="1520518" y="605264"/>
                      <a:pt x="1520518" y="605264"/>
                      <a:pt x="1520518" y="605264"/>
                    </a:cubicBezTo>
                    <a:cubicBezTo>
                      <a:pt x="1528190" y="605264"/>
                      <a:pt x="1528190" y="605264"/>
                      <a:pt x="1528190" y="605264"/>
                    </a:cubicBezTo>
                    <a:cubicBezTo>
                      <a:pt x="1532026" y="563126"/>
                      <a:pt x="1532026" y="563126"/>
                      <a:pt x="1532026" y="563126"/>
                    </a:cubicBezTo>
                    <a:cubicBezTo>
                      <a:pt x="1491750" y="572703"/>
                      <a:pt x="1491750" y="572703"/>
                      <a:pt x="1491750" y="572703"/>
                    </a:cubicBezTo>
                    <a:cubicBezTo>
                      <a:pt x="1484078" y="572703"/>
                      <a:pt x="1478324" y="570787"/>
                      <a:pt x="1472570" y="566957"/>
                    </a:cubicBezTo>
                    <a:cubicBezTo>
                      <a:pt x="1413115" y="507579"/>
                      <a:pt x="1413115" y="507579"/>
                      <a:pt x="1413115" y="507579"/>
                    </a:cubicBezTo>
                    <a:cubicBezTo>
                      <a:pt x="1409279" y="507579"/>
                      <a:pt x="1409279" y="507579"/>
                      <a:pt x="1409279" y="507579"/>
                    </a:cubicBezTo>
                    <a:cubicBezTo>
                      <a:pt x="1409279" y="542056"/>
                      <a:pt x="1409279" y="542056"/>
                      <a:pt x="1409279" y="542056"/>
                    </a:cubicBezTo>
                    <a:cubicBezTo>
                      <a:pt x="1409279" y="549718"/>
                      <a:pt x="1405443" y="555464"/>
                      <a:pt x="1399689" y="559295"/>
                    </a:cubicBezTo>
                    <a:cubicBezTo>
                      <a:pt x="1392017" y="563126"/>
                      <a:pt x="1384346" y="563126"/>
                      <a:pt x="1378592" y="559295"/>
                    </a:cubicBezTo>
                    <a:cubicBezTo>
                      <a:pt x="1351741" y="542056"/>
                      <a:pt x="1351741" y="542056"/>
                      <a:pt x="1351741" y="542056"/>
                    </a:cubicBezTo>
                    <a:cubicBezTo>
                      <a:pt x="1347905" y="540141"/>
                      <a:pt x="1345987" y="538226"/>
                      <a:pt x="1344069" y="536310"/>
                    </a:cubicBezTo>
                    <a:cubicBezTo>
                      <a:pt x="1319136" y="499918"/>
                      <a:pt x="1319136" y="499918"/>
                      <a:pt x="1319136" y="499918"/>
                    </a:cubicBezTo>
                    <a:cubicBezTo>
                      <a:pt x="1319136" y="498002"/>
                      <a:pt x="1319136" y="498002"/>
                      <a:pt x="1319136" y="498002"/>
                    </a:cubicBezTo>
                    <a:cubicBezTo>
                      <a:pt x="1276942" y="425217"/>
                      <a:pt x="1276942" y="425217"/>
                      <a:pt x="1276942" y="425217"/>
                    </a:cubicBezTo>
                    <a:cubicBezTo>
                      <a:pt x="1257763" y="432879"/>
                      <a:pt x="1257763" y="432879"/>
                      <a:pt x="1257763" y="432879"/>
                    </a:cubicBezTo>
                    <a:cubicBezTo>
                      <a:pt x="1315301" y="501833"/>
                      <a:pt x="1315301" y="501833"/>
                      <a:pt x="1315301" y="501833"/>
                    </a:cubicBezTo>
                    <a:cubicBezTo>
                      <a:pt x="1321054" y="507579"/>
                      <a:pt x="1321054" y="519072"/>
                      <a:pt x="1315301" y="524818"/>
                    </a:cubicBezTo>
                    <a:cubicBezTo>
                      <a:pt x="1298039" y="547803"/>
                      <a:pt x="1298039" y="547803"/>
                      <a:pt x="1298039" y="547803"/>
                    </a:cubicBezTo>
                    <a:cubicBezTo>
                      <a:pt x="1294203" y="553549"/>
                      <a:pt x="1284614" y="557380"/>
                      <a:pt x="1276942" y="555464"/>
                    </a:cubicBezTo>
                    <a:cubicBezTo>
                      <a:pt x="1269270" y="553549"/>
                      <a:pt x="1263517" y="547803"/>
                      <a:pt x="1263517" y="538226"/>
                    </a:cubicBezTo>
                    <a:cubicBezTo>
                      <a:pt x="1257763" y="509495"/>
                      <a:pt x="1257763" y="509495"/>
                      <a:pt x="1257763" y="509495"/>
                    </a:cubicBezTo>
                    <a:cubicBezTo>
                      <a:pt x="1211733" y="467356"/>
                      <a:pt x="1211733" y="467356"/>
                      <a:pt x="1211733" y="467356"/>
                    </a:cubicBezTo>
                    <a:cubicBezTo>
                      <a:pt x="1127344" y="473102"/>
                      <a:pt x="1127344" y="473102"/>
                      <a:pt x="1127344" y="473102"/>
                    </a:cubicBezTo>
                    <a:cubicBezTo>
                      <a:pt x="1087068" y="534395"/>
                      <a:pt x="1087068" y="534395"/>
                      <a:pt x="1087068" y="534395"/>
                    </a:cubicBezTo>
                    <a:cubicBezTo>
                      <a:pt x="1085150" y="538226"/>
                      <a:pt x="1079396" y="540141"/>
                      <a:pt x="1075560" y="542056"/>
                    </a:cubicBezTo>
                    <a:cubicBezTo>
                      <a:pt x="1004597" y="557380"/>
                      <a:pt x="1004597" y="557380"/>
                      <a:pt x="1004597" y="557380"/>
                    </a:cubicBezTo>
                    <a:cubicBezTo>
                      <a:pt x="998843" y="559295"/>
                      <a:pt x="993089" y="557380"/>
                      <a:pt x="989253" y="555464"/>
                    </a:cubicBezTo>
                    <a:cubicBezTo>
                      <a:pt x="983500" y="551633"/>
                      <a:pt x="981582" y="545887"/>
                      <a:pt x="981582" y="540141"/>
                    </a:cubicBezTo>
                    <a:cubicBezTo>
                      <a:pt x="977746" y="450118"/>
                      <a:pt x="977746" y="450118"/>
                      <a:pt x="977746" y="450118"/>
                    </a:cubicBezTo>
                    <a:cubicBezTo>
                      <a:pt x="977746" y="444371"/>
                      <a:pt x="979664" y="438625"/>
                      <a:pt x="983500" y="434794"/>
                    </a:cubicBezTo>
                    <a:cubicBezTo>
                      <a:pt x="987335" y="430964"/>
                      <a:pt x="993089" y="429048"/>
                      <a:pt x="998843" y="429048"/>
                    </a:cubicBezTo>
                    <a:cubicBezTo>
                      <a:pt x="1065970" y="429048"/>
                      <a:pt x="1065970" y="429048"/>
                      <a:pt x="1065970" y="429048"/>
                    </a:cubicBezTo>
                    <a:cubicBezTo>
                      <a:pt x="1067888" y="415640"/>
                      <a:pt x="1067888" y="415640"/>
                      <a:pt x="1067888" y="415640"/>
                    </a:cubicBezTo>
                    <a:cubicBezTo>
                      <a:pt x="1048709" y="404148"/>
                      <a:pt x="1048709" y="404148"/>
                      <a:pt x="1048709" y="404148"/>
                    </a:cubicBezTo>
                    <a:cubicBezTo>
                      <a:pt x="1041037" y="400317"/>
                      <a:pt x="1037201" y="394571"/>
                      <a:pt x="1037201" y="388825"/>
                    </a:cubicBezTo>
                    <a:cubicBezTo>
                      <a:pt x="1037201" y="381163"/>
                      <a:pt x="1041037" y="375417"/>
                      <a:pt x="1046791" y="371586"/>
                    </a:cubicBezTo>
                    <a:cubicBezTo>
                      <a:pt x="1087068" y="344771"/>
                      <a:pt x="1087068" y="344771"/>
                      <a:pt x="1087068" y="344771"/>
                    </a:cubicBezTo>
                    <a:cubicBezTo>
                      <a:pt x="1060217" y="327532"/>
                      <a:pt x="1060217" y="327532"/>
                      <a:pt x="1060217" y="327532"/>
                    </a:cubicBezTo>
                    <a:cubicBezTo>
                      <a:pt x="1054463" y="323702"/>
                      <a:pt x="1050627" y="316040"/>
                      <a:pt x="1052545" y="308378"/>
                    </a:cubicBezTo>
                    <a:cubicBezTo>
                      <a:pt x="1054463" y="293055"/>
                      <a:pt x="1054463" y="293055"/>
                      <a:pt x="1054463" y="293055"/>
                    </a:cubicBezTo>
                    <a:cubicBezTo>
                      <a:pt x="1042955" y="283478"/>
                      <a:pt x="1042955" y="283478"/>
                      <a:pt x="1042955" y="283478"/>
                    </a:cubicBezTo>
                    <a:cubicBezTo>
                      <a:pt x="1037201" y="275817"/>
                      <a:pt x="1035284" y="266240"/>
                      <a:pt x="1041037" y="258578"/>
                    </a:cubicBezTo>
                    <a:cubicBezTo>
                      <a:pt x="1058299" y="233678"/>
                      <a:pt x="1058299" y="233678"/>
                      <a:pt x="1058299" y="233678"/>
                    </a:cubicBezTo>
                    <a:cubicBezTo>
                      <a:pt x="1062134" y="227932"/>
                      <a:pt x="1067888" y="224101"/>
                      <a:pt x="1073642" y="224101"/>
                    </a:cubicBezTo>
                    <a:cubicBezTo>
                      <a:pt x="1079396" y="224101"/>
                      <a:pt x="1085150" y="226017"/>
                      <a:pt x="1088985" y="231763"/>
                    </a:cubicBezTo>
                    <a:cubicBezTo>
                      <a:pt x="1146523" y="304548"/>
                      <a:pt x="1146523" y="304548"/>
                      <a:pt x="1146523" y="304548"/>
                    </a:cubicBezTo>
                    <a:cubicBezTo>
                      <a:pt x="1163784" y="287309"/>
                      <a:pt x="1163784" y="287309"/>
                      <a:pt x="1163784" y="287309"/>
                    </a:cubicBezTo>
                    <a:cubicBezTo>
                      <a:pt x="1167620" y="283478"/>
                      <a:pt x="1173374" y="279648"/>
                      <a:pt x="1179128" y="279648"/>
                    </a:cubicBezTo>
                    <a:cubicBezTo>
                      <a:pt x="1221322" y="279648"/>
                      <a:pt x="1221322" y="279648"/>
                      <a:pt x="1221322" y="279648"/>
                    </a:cubicBezTo>
                    <a:cubicBezTo>
                      <a:pt x="1321054" y="264324"/>
                      <a:pt x="1321054" y="264324"/>
                      <a:pt x="1321054" y="264324"/>
                    </a:cubicBezTo>
                    <a:cubicBezTo>
                      <a:pt x="1376674" y="229847"/>
                      <a:pt x="1376674" y="229847"/>
                      <a:pt x="1376674" y="229847"/>
                    </a:cubicBezTo>
                    <a:cubicBezTo>
                      <a:pt x="1342151" y="172386"/>
                      <a:pt x="1342151" y="172386"/>
                      <a:pt x="1342151" y="172386"/>
                    </a:cubicBezTo>
                    <a:cubicBezTo>
                      <a:pt x="1322972" y="212609"/>
                      <a:pt x="1322972" y="212609"/>
                      <a:pt x="1322972" y="212609"/>
                    </a:cubicBezTo>
                    <a:cubicBezTo>
                      <a:pt x="1321054" y="214524"/>
                      <a:pt x="1321054" y="216440"/>
                      <a:pt x="1319136" y="218355"/>
                    </a:cubicBezTo>
                    <a:cubicBezTo>
                      <a:pt x="1286532" y="252832"/>
                      <a:pt x="1286532" y="252832"/>
                      <a:pt x="1286532" y="252832"/>
                    </a:cubicBezTo>
                    <a:cubicBezTo>
                      <a:pt x="1284614" y="252832"/>
                      <a:pt x="1284614" y="252832"/>
                      <a:pt x="1284614" y="254747"/>
                    </a:cubicBezTo>
                    <a:cubicBezTo>
                      <a:pt x="1267352" y="266240"/>
                      <a:pt x="1267352" y="266240"/>
                      <a:pt x="1267352" y="266240"/>
                    </a:cubicBezTo>
                    <a:cubicBezTo>
                      <a:pt x="1261599" y="271986"/>
                      <a:pt x="1252009" y="271986"/>
                      <a:pt x="1246255" y="268155"/>
                    </a:cubicBezTo>
                    <a:cubicBezTo>
                      <a:pt x="1227076" y="256663"/>
                      <a:pt x="1227076" y="256663"/>
                      <a:pt x="1227076" y="256663"/>
                    </a:cubicBezTo>
                    <a:cubicBezTo>
                      <a:pt x="1188718" y="260494"/>
                      <a:pt x="1188718" y="260494"/>
                      <a:pt x="1188718" y="260494"/>
                    </a:cubicBezTo>
                    <a:cubicBezTo>
                      <a:pt x="1179128" y="262409"/>
                      <a:pt x="1169538" y="254747"/>
                      <a:pt x="1167620" y="245170"/>
                    </a:cubicBezTo>
                    <a:cubicBezTo>
                      <a:pt x="1159949" y="204947"/>
                      <a:pt x="1159949" y="204947"/>
                      <a:pt x="1159949" y="204947"/>
                    </a:cubicBezTo>
                    <a:cubicBezTo>
                      <a:pt x="1158031" y="199201"/>
                      <a:pt x="1159949" y="193455"/>
                      <a:pt x="1163784" y="187709"/>
                    </a:cubicBezTo>
                    <a:cubicBezTo>
                      <a:pt x="1263517" y="90024"/>
                      <a:pt x="1263517" y="90024"/>
                      <a:pt x="1263517" y="90024"/>
                    </a:cubicBezTo>
                    <a:cubicBezTo>
                      <a:pt x="1265434" y="86193"/>
                      <a:pt x="1267352" y="86193"/>
                      <a:pt x="1271188" y="84277"/>
                    </a:cubicBezTo>
                    <a:cubicBezTo>
                      <a:pt x="1372838" y="55547"/>
                      <a:pt x="1372838" y="55547"/>
                      <a:pt x="1372838" y="55547"/>
                    </a:cubicBezTo>
                    <a:cubicBezTo>
                      <a:pt x="1372838" y="55547"/>
                      <a:pt x="1374756" y="55547"/>
                      <a:pt x="1374756" y="55547"/>
                    </a:cubicBezTo>
                    <a:cubicBezTo>
                      <a:pt x="1499421" y="36393"/>
                      <a:pt x="1499421" y="36393"/>
                      <a:pt x="1499421" y="36393"/>
                    </a:cubicBezTo>
                    <a:cubicBezTo>
                      <a:pt x="1509011" y="34477"/>
                      <a:pt x="1518601" y="40223"/>
                      <a:pt x="1520518" y="49800"/>
                    </a:cubicBezTo>
                    <a:cubicBezTo>
                      <a:pt x="1530108" y="80447"/>
                      <a:pt x="1530108" y="80447"/>
                      <a:pt x="1530108" y="80447"/>
                    </a:cubicBezTo>
                    <a:cubicBezTo>
                      <a:pt x="1532026" y="90024"/>
                      <a:pt x="1528190" y="97685"/>
                      <a:pt x="1520518" y="103431"/>
                    </a:cubicBezTo>
                    <a:cubicBezTo>
                      <a:pt x="1470652" y="137908"/>
                      <a:pt x="1470652" y="137908"/>
                      <a:pt x="1470652" y="137908"/>
                    </a:cubicBezTo>
                    <a:cubicBezTo>
                      <a:pt x="1474488" y="153232"/>
                      <a:pt x="1474488" y="153232"/>
                      <a:pt x="1474488" y="153232"/>
                    </a:cubicBezTo>
                    <a:cubicBezTo>
                      <a:pt x="1522436" y="116839"/>
                      <a:pt x="1522436" y="116839"/>
                      <a:pt x="1522436" y="116839"/>
                    </a:cubicBezTo>
                    <a:cubicBezTo>
                      <a:pt x="1524354" y="116839"/>
                      <a:pt x="1526272" y="114924"/>
                      <a:pt x="1528190" y="114924"/>
                    </a:cubicBezTo>
                    <a:cubicBezTo>
                      <a:pt x="1587646" y="97685"/>
                      <a:pt x="1587646" y="97685"/>
                      <a:pt x="1587646" y="97685"/>
                    </a:cubicBezTo>
                    <a:cubicBezTo>
                      <a:pt x="1587646" y="97685"/>
                      <a:pt x="1587646" y="97685"/>
                      <a:pt x="1589564" y="97685"/>
                    </a:cubicBezTo>
                    <a:cubicBezTo>
                      <a:pt x="1695050" y="80447"/>
                      <a:pt x="1695050" y="80447"/>
                      <a:pt x="1695050" y="80447"/>
                    </a:cubicBezTo>
                    <a:cubicBezTo>
                      <a:pt x="1696967" y="80447"/>
                      <a:pt x="1698885" y="80447"/>
                      <a:pt x="1700803" y="80447"/>
                    </a:cubicBezTo>
                    <a:cubicBezTo>
                      <a:pt x="1744916" y="84277"/>
                      <a:pt x="1744916" y="84277"/>
                      <a:pt x="1744916" y="84277"/>
                    </a:cubicBezTo>
                    <a:cubicBezTo>
                      <a:pt x="1742998" y="76616"/>
                      <a:pt x="1742998" y="67039"/>
                      <a:pt x="1748751" y="61293"/>
                    </a:cubicBezTo>
                    <a:cubicBezTo>
                      <a:pt x="1787110" y="24900"/>
                      <a:pt x="1787110" y="24900"/>
                      <a:pt x="1787110" y="24900"/>
                    </a:cubicBezTo>
                    <a:cubicBezTo>
                      <a:pt x="1792864" y="17239"/>
                      <a:pt x="1806289" y="17239"/>
                      <a:pt x="1813961" y="24900"/>
                    </a:cubicBezTo>
                    <a:cubicBezTo>
                      <a:pt x="1842730" y="51716"/>
                      <a:pt x="1842730" y="51716"/>
                      <a:pt x="1842730" y="51716"/>
                    </a:cubicBezTo>
                    <a:cubicBezTo>
                      <a:pt x="1952051" y="1916"/>
                      <a:pt x="1952051" y="1916"/>
                      <a:pt x="1952051" y="1916"/>
                    </a:cubicBezTo>
                    <a:cubicBezTo>
                      <a:pt x="1953969" y="0"/>
                      <a:pt x="1957805" y="0"/>
                      <a:pt x="19597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72" name="Freeform 22">
                <a:extLst>
                  <a:ext uri="{FF2B5EF4-FFF2-40B4-BE49-F238E27FC236}">
                    <a16:creationId xmlns:a16="http://schemas.microsoft.com/office/drawing/2014/main" id="{777E5378-AA0A-415F-8B6A-21C0F8AC1A0B}"/>
                  </a:ext>
                </a:extLst>
              </p:cNvPr>
              <p:cNvSpPr>
                <a:spLocks noEditPoints="1"/>
              </p:cNvSpPr>
              <p:nvPr/>
            </p:nvSpPr>
            <p:spPr bwMode="auto">
              <a:xfrm>
                <a:off x="6191929" y="3726762"/>
                <a:ext cx="99761" cy="124701"/>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22 w 53"/>
                  <a:gd name="T23" fmla="*/ 45 h 67"/>
                  <a:gd name="T24" fmla="*/ 23 w 53"/>
                  <a:gd name="T25" fmla="*/ 45 h 67"/>
                  <a:gd name="T26" fmla="*/ 22 w 53"/>
                  <a:gd name="T27" fmla="*/ 42 h 67"/>
                  <a:gd name="T28" fmla="*/ 22 w 53"/>
                  <a:gd name="T2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7">
                    <a:moveTo>
                      <a:pt x="43" y="67"/>
                    </a:moveTo>
                    <a:cubicBezTo>
                      <a:pt x="42"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4" y="6"/>
                      <a:pt x="8" y="2"/>
                      <a:pt x="12" y="1"/>
                    </a:cubicBezTo>
                    <a:cubicBezTo>
                      <a:pt x="16" y="0"/>
                      <a:pt x="21" y="2"/>
                      <a:pt x="23" y="6"/>
                    </a:cubicBezTo>
                    <a:cubicBezTo>
                      <a:pt x="51" y="50"/>
                      <a:pt x="51" y="50"/>
                      <a:pt x="51" y="50"/>
                    </a:cubicBezTo>
                    <a:cubicBezTo>
                      <a:pt x="52" y="52"/>
                      <a:pt x="53" y="54"/>
                      <a:pt x="53" y="56"/>
                    </a:cubicBezTo>
                    <a:cubicBezTo>
                      <a:pt x="53" y="62"/>
                      <a:pt x="48" y="67"/>
                      <a:pt x="43" y="67"/>
                    </a:cubicBezTo>
                    <a:close/>
                    <a:moveTo>
                      <a:pt x="22" y="45"/>
                    </a:moveTo>
                    <a:cubicBezTo>
                      <a:pt x="23" y="45"/>
                      <a:pt x="23" y="45"/>
                      <a:pt x="23" y="45"/>
                    </a:cubicBezTo>
                    <a:cubicBezTo>
                      <a:pt x="22" y="42"/>
                      <a:pt x="22" y="42"/>
                      <a:pt x="22" y="42"/>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grpSp>
        <p:cxnSp>
          <p:nvCxnSpPr>
            <p:cNvPr id="75" name="Straight Connector 74">
              <a:extLst>
                <a:ext uri="{FF2B5EF4-FFF2-40B4-BE49-F238E27FC236}">
                  <a16:creationId xmlns:a16="http://schemas.microsoft.com/office/drawing/2014/main" id="{9E6A1E8A-2D05-45F8-82CA-DADB1B180166}"/>
                </a:ext>
              </a:extLst>
            </p:cNvPr>
            <p:cNvCxnSpPr>
              <a:cxnSpLocks/>
            </p:cNvCxnSpPr>
            <p:nvPr/>
          </p:nvCxnSpPr>
          <p:spPr>
            <a:xfrm>
              <a:off x="4807915" y="3534246"/>
              <a:ext cx="263336" cy="1205756"/>
            </a:xfrm>
            <a:prstGeom prst="line">
              <a:avLst/>
            </a:prstGeom>
            <a:noFill/>
            <a:ln w="19050" cap="flat" cmpd="sng" algn="ctr">
              <a:solidFill>
                <a:srgbClr val="353535"/>
              </a:solidFill>
              <a:prstDash val="sysDash"/>
              <a:headEnd type="none" w="med" len="med"/>
              <a:tailEnd type="none" w="med" len="med"/>
            </a:ln>
            <a:effectLst/>
          </p:spPr>
        </p:cxnSp>
        <p:sp>
          <p:nvSpPr>
            <p:cNvPr id="76" name="Rectangle 75">
              <a:extLst>
                <a:ext uri="{FF2B5EF4-FFF2-40B4-BE49-F238E27FC236}">
                  <a16:creationId xmlns:a16="http://schemas.microsoft.com/office/drawing/2014/main" id="{A8D6E3EA-0685-4656-B812-4B4DC5BAFD10}"/>
                </a:ext>
              </a:extLst>
            </p:cNvPr>
            <p:cNvSpPr/>
            <p:nvPr/>
          </p:nvSpPr>
          <p:spPr bwMode="auto">
            <a:xfrm>
              <a:off x="3799606" y="2797629"/>
              <a:ext cx="4299365" cy="3652225"/>
            </a:xfrm>
            <a:prstGeom prst="rect">
              <a:avLst/>
            </a:prstGeom>
            <a:noFill/>
            <a:ln w="19050" cap="flat" cmpd="sng" algn="ctr">
              <a:solidFill>
                <a:srgbClr val="0078D7">
                  <a:alpha val="25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FFEE35C6-5CC5-4D5E-AD91-8B52EADCCC28}"/>
                </a:ext>
              </a:extLst>
            </p:cNvPr>
            <p:cNvGrpSpPr/>
            <p:nvPr/>
          </p:nvGrpSpPr>
          <p:grpSpPr>
            <a:xfrm>
              <a:off x="4596610" y="3232383"/>
              <a:ext cx="480786" cy="323579"/>
              <a:chOff x="6951506" y="5787217"/>
              <a:chExt cx="878244" cy="591077"/>
            </a:xfrm>
          </p:grpSpPr>
          <p:grpSp>
            <p:nvGrpSpPr>
              <p:cNvPr id="82" name="Group 81">
                <a:extLst>
                  <a:ext uri="{FF2B5EF4-FFF2-40B4-BE49-F238E27FC236}">
                    <a16:creationId xmlns:a16="http://schemas.microsoft.com/office/drawing/2014/main" id="{DEC80140-0978-4C01-B321-D2A2AA794F7C}"/>
                  </a:ext>
                </a:extLst>
              </p:cNvPr>
              <p:cNvGrpSpPr/>
              <p:nvPr/>
            </p:nvGrpSpPr>
            <p:grpSpPr>
              <a:xfrm>
                <a:off x="6951506" y="5787217"/>
                <a:ext cx="878244" cy="591077"/>
                <a:chOff x="6879284" y="2176348"/>
                <a:chExt cx="3041780" cy="2047182"/>
              </a:xfrm>
            </p:grpSpPr>
            <p:sp>
              <p:nvSpPr>
                <p:cNvPr id="84" name="Freeform 261">
                  <a:extLst>
                    <a:ext uri="{FF2B5EF4-FFF2-40B4-BE49-F238E27FC236}">
                      <a16:creationId xmlns:a16="http://schemas.microsoft.com/office/drawing/2014/main" id="{E3A1720B-8FCC-467A-9449-F3D5361C8C4C}"/>
                    </a:ext>
                  </a:extLst>
                </p:cNvPr>
                <p:cNvSpPr/>
                <p:nvPr/>
              </p:nvSpPr>
              <p:spPr>
                <a:xfrm>
                  <a:off x="6879284" y="2176348"/>
                  <a:ext cx="3041780" cy="2047182"/>
                </a:xfrm>
                <a:prstGeom prst="rect">
                  <a:avLst/>
                </a:prstGeom>
                <a:solidFill>
                  <a:srgbClr val="FFFFFF"/>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261">
                  <a:extLst>
                    <a:ext uri="{FF2B5EF4-FFF2-40B4-BE49-F238E27FC236}">
                      <a16:creationId xmlns:a16="http://schemas.microsoft.com/office/drawing/2014/main" id="{A9579651-A003-4F10-93FC-C69EAE51B09A}"/>
                    </a:ext>
                  </a:extLst>
                </p:cNvPr>
                <p:cNvSpPr/>
                <p:nvPr/>
              </p:nvSpPr>
              <p:spPr>
                <a:xfrm>
                  <a:off x="6879284" y="2176348"/>
                  <a:ext cx="3041780" cy="2047182"/>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rgbClr val="107C10"/>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D57F9E22-C1B5-4DDF-815B-7CAD4D9E561A}"/>
                    </a:ext>
                  </a:extLst>
                </p:cNvPr>
                <p:cNvSpPr txBox="1"/>
                <p:nvPr/>
              </p:nvSpPr>
              <p:spPr>
                <a:xfrm>
                  <a:off x="6879284" y="2527225"/>
                  <a:ext cx="2765249" cy="590025"/>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600">
                      <a:gradFill>
                        <a:gsLst>
                          <a:gs pos="83000">
                            <a:srgbClr val="107C10">
                              <a:lumMod val="75000"/>
                            </a:srgbClr>
                          </a:gs>
                          <a:gs pos="100000">
                            <a:srgbClr val="107C10">
                              <a:lumMod val="75000"/>
                            </a:srgbClr>
                          </a:gs>
                        </a:gsLst>
                        <a:lin ang="5400000" scaled="1"/>
                      </a:gradFill>
                      <a:latin typeface="Segoe UI Semibold" panose="020B0702040204020203" pitchFamily="34" charset="0"/>
                      <a:cs typeface="Segoe UI Semibold" panose="020B0702040204020203" pitchFamily="34" charset="0"/>
                    </a:rPr>
                    <a:t>Region</a:t>
                  </a:r>
                  <a:r>
                    <a:rPr kumimoji="0" lang="en-US" sz="600" b="0" i="0" u="none" strike="noStrike" kern="0" cap="none" spc="70" normalizeH="0" baseline="0" noProof="0">
                      <a:ln>
                        <a:noFill/>
                      </a:ln>
                      <a:gradFill>
                        <a:gsLst>
                          <a:gs pos="83000">
                            <a:srgbClr val="107C10">
                              <a:lumMod val="75000"/>
                            </a:srgbClr>
                          </a:gs>
                          <a:gs pos="100000">
                            <a:srgbClr val="107C10">
                              <a:lumMod val="75000"/>
                            </a:srgbClr>
                          </a:gs>
                        </a:gsLst>
                        <a:lin ang="5400000" scaled="1"/>
                      </a:gradFill>
                      <a:effectLst/>
                      <a:uLnTx/>
                      <a:uFillTx/>
                      <a:latin typeface="Segoe UI Semibold" panose="020B0702040204020203" pitchFamily="34" charset="0"/>
                      <a:cs typeface="Segoe UI Semibold" panose="020B0702040204020203" pitchFamily="34" charset="0"/>
                    </a:rPr>
                    <a:t> 1</a:t>
                  </a:r>
                </a:p>
              </p:txBody>
            </p:sp>
          </p:grpSp>
          <p:pic>
            <p:nvPicPr>
              <p:cNvPr id="83" name="Graphic 82" descr="Airplane">
                <a:extLst>
                  <a:ext uri="{FF2B5EF4-FFF2-40B4-BE49-F238E27FC236}">
                    <a16:creationId xmlns:a16="http://schemas.microsoft.com/office/drawing/2014/main" id="{0D8DB67A-5561-4F94-A12C-2F3519BE10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2735" y="6065620"/>
                <a:ext cx="273011" cy="273011"/>
              </a:xfrm>
              <a:prstGeom prst="rect">
                <a:avLst/>
              </a:prstGeom>
            </p:spPr>
          </p:pic>
        </p:grpSp>
        <p:grpSp>
          <p:nvGrpSpPr>
            <p:cNvPr id="96" name="Group 95">
              <a:extLst>
                <a:ext uri="{FF2B5EF4-FFF2-40B4-BE49-F238E27FC236}">
                  <a16:creationId xmlns:a16="http://schemas.microsoft.com/office/drawing/2014/main" id="{788146E3-62EE-48CE-9EBA-47A7089205DE}"/>
                </a:ext>
              </a:extLst>
            </p:cNvPr>
            <p:cNvGrpSpPr/>
            <p:nvPr/>
          </p:nvGrpSpPr>
          <p:grpSpPr>
            <a:xfrm>
              <a:off x="6425621" y="3185169"/>
              <a:ext cx="480786" cy="323579"/>
              <a:chOff x="6951506" y="5787217"/>
              <a:chExt cx="878244" cy="591077"/>
            </a:xfrm>
          </p:grpSpPr>
          <p:grpSp>
            <p:nvGrpSpPr>
              <p:cNvPr id="97" name="Group 96">
                <a:extLst>
                  <a:ext uri="{FF2B5EF4-FFF2-40B4-BE49-F238E27FC236}">
                    <a16:creationId xmlns:a16="http://schemas.microsoft.com/office/drawing/2014/main" id="{E231A8F4-4C19-4EA1-B928-4E5D8FB510CC}"/>
                  </a:ext>
                </a:extLst>
              </p:cNvPr>
              <p:cNvGrpSpPr/>
              <p:nvPr/>
            </p:nvGrpSpPr>
            <p:grpSpPr>
              <a:xfrm>
                <a:off x="6951506" y="5787217"/>
                <a:ext cx="878244" cy="591077"/>
                <a:chOff x="6879284" y="2176348"/>
                <a:chExt cx="3041780" cy="2047182"/>
              </a:xfrm>
            </p:grpSpPr>
            <p:sp>
              <p:nvSpPr>
                <p:cNvPr id="99" name="Freeform 261">
                  <a:extLst>
                    <a:ext uri="{FF2B5EF4-FFF2-40B4-BE49-F238E27FC236}">
                      <a16:creationId xmlns:a16="http://schemas.microsoft.com/office/drawing/2014/main" id="{78F892C0-487F-4683-8720-034A888FD3F9}"/>
                    </a:ext>
                  </a:extLst>
                </p:cNvPr>
                <p:cNvSpPr/>
                <p:nvPr/>
              </p:nvSpPr>
              <p:spPr>
                <a:xfrm>
                  <a:off x="6879284" y="2176348"/>
                  <a:ext cx="3041780" cy="2047182"/>
                </a:xfrm>
                <a:prstGeom prst="rect">
                  <a:avLst/>
                </a:prstGeom>
                <a:solidFill>
                  <a:srgbClr val="FFFFFF"/>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261">
                  <a:extLst>
                    <a:ext uri="{FF2B5EF4-FFF2-40B4-BE49-F238E27FC236}">
                      <a16:creationId xmlns:a16="http://schemas.microsoft.com/office/drawing/2014/main" id="{74F1058F-7CFC-4159-8910-42BAACC65BE3}"/>
                    </a:ext>
                  </a:extLst>
                </p:cNvPr>
                <p:cNvSpPr/>
                <p:nvPr/>
              </p:nvSpPr>
              <p:spPr>
                <a:xfrm>
                  <a:off x="6879284" y="2176348"/>
                  <a:ext cx="3041780" cy="2047182"/>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rgbClr val="107C10"/>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D29BF0DE-589B-4411-A118-DC3DC0DEFE13}"/>
                    </a:ext>
                  </a:extLst>
                </p:cNvPr>
                <p:cNvSpPr txBox="1"/>
                <p:nvPr/>
              </p:nvSpPr>
              <p:spPr>
                <a:xfrm>
                  <a:off x="6879284" y="2527225"/>
                  <a:ext cx="2765249" cy="590025"/>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600">
                      <a:gradFill>
                        <a:gsLst>
                          <a:gs pos="83000">
                            <a:srgbClr val="107C10">
                              <a:lumMod val="75000"/>
                            </a:srgbClr>
                          </a:gs>
                          <a:gs pos="100000">
                            <a:srgbClr val="107C10">
                              <a:lumMod val="75000"/>
                            </a:srgbClr>
                          </a:gs>
                        </a:gsLst>
                        <a:lin ang="5400000" scaled="1"/>
                      </a:gradFill>
                      <a:latin typeface="Segoe UI Semibold" panose="020B0702040204020203" pitchFamily="34" charset="0"/>
                      <a:cs typeface="Segoe UI Semibold" panose="020B0702040204020203" pitchFamily="34" charset="0"/>
                    </a:rPr>
                    <a:t>Region</a:t>
                  </a:r>
                  <a:r>
                    <a:rPr kumimoji="0" lang="en-US" sz="600" b="0" i="0" u="none" strike="noStrike" kern="0" cap="none" spc="70" normalizeH="0" baseline="0" noProof="0">
                      <a:ln>
                        <a:noFill/>
                      </a:ln>
                      <a:gradFill>
                        <a:gsLst>
                          <a:gs pos="83000">
                            <a:srgbClr val="107C10">
                              <a:lumMod val="75000"/>
                            </a:srgbClr>
                          </a:gs>
                          <a:gs pos="100000">
                            <a:srgbClr val="107C10">
                              <a:lumMod val="75000"/>
                            </a:srgbClr>
                          </a:gs>
                        </a:gsLst>
                        <a:lin ang="5400000" scaled="1"/>
                      </a:gradFill>
                      <a:effectLst/>
                      <a:uLnTx/>
                      <a:uFillTx/>
                      <a:latin typeface="Segoe UI Semibold" panose="020B0702040204020203" pitchFamily="34" charset="0"/>
                      <a:cs typeface="Segoe UI Semibold" panose="020B0702040204020203" pitchFamily="34" charset="0"/>
                    </a:rPr>
                    <a:t> 2</a:t>
                  </a:r>
                </a:p>
              </p:txBody>
            </p:sp>
          </p:grpSp>
          <p:pic>
            <p:nvPicPr>
              <p:cNvPr id="98" name="Graphic 97" descr="Airplane">
                <a:extLst>
                  <a:ext uri="{FF2B5EF4-FFF2-40B4-BE49-F238E27FC236}">
                    <a16:creationId xmlns:a16="http://schemas.microsoft.com/office/drawing/2014/main" id="{5024C002-BBF8-415B-9AE9-E069EA2C50A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2735" y="6065620"/>
                <a:ext cx="273011" cy="273011"/>
              </a:xfrm>
              <a:prstGeom prst="rect">
                <a:avLst/>
              </a:prstGeom>
            </p:spPr>
          </p:pic>
        </p:grpSp>
        <p:grpSp>
          <p:nvGrpSpPr>
            <p:cNvPr id="102" name="Group 101">
              <a:extLst>
                <a:ext uri="{FF2B5EF4-FFF2-40B4-BE49-F238E27FC236}">
                  <a16:creationId xmlns:a16="http://schemas.microsoft.com/office/drawing/2014/main" id="{BB212D8D-4B15-4663-8B5B-C455AB5EE190}"/>
                </a:ext>
              </a:extLst>
            </p:cNvPr>
            <p:cNvGrpSpPr/>
            <p:nvPr/>
          </p:nvGrpSpPr>
          <p:grpSpPr>
            <a:xfrm>
              <a:off x="4837003" y="4740002"/>
              <a:ext cx="480786" cy="323579"/>
              <a:chOff x="6951506" y="5787217"/>
              <a:chExt cx="878244" cy="591077"/>
            </a:xfrm>
          </p:grpSpPr>
          <p:grpSp>
            <p:nvGrpSpPr>
              <p:cNvPr id="103" name="Group 102">
                <a:extLst>
                  <a:ext uri="{FF2B5EF4-FFF2-40B4-BE49-F238E27FC236}">
                    <a16:creationId xmlns:a16="http://schemas.microsoft.com/office/drawing/2014/main" id="{651D663A-6D1D-4E45-BFFC-537451908E23}"/>
                  </a:ext>
                </a:extLst>
              </p:cNvPr>
              <p:cNvGrpSpPr/>
              <p:nvPr/>
            </p:nvGrpSpPr>
            <p:grpSpPr>
              <a:xfrm>
                <a:off x="6951506" y="5787217"/>
                <a:ext cx="878244" cy="591077"/>
                <a:chOff x="6879284" y="2176348"/>
                <a:chExt cx="3041780" cy="2047182"/>
              </a:xfrm>
            </p:grpSpPr>
            <p:sp>
              <p:nvSpPr>
                <p:cNvPr id="105" name="Freeform 261">
                  <a:extLst>
                    <a:ext uri="{FF2B5EF4-FFF2-40B4-BE49-F238E27FC236}">
                      <a16:creationId xmlns:a16="http://schemas.microsoft.com/office/drawing/2014/main" id="{85D36425-78D5-4B78-A08C-BC082535DD7E}"/>
                    </a:ext>
                  </a:extLst>
                </p:cNvPr>
                <p:cNvSpPr/>
                <p:nvPr/>
              </p:nvSpPr>
              <p:spPr>
                <a:xfrm>
                  <a:off x="6879284" y="2176348"/>
                  <a:ext cx="3041780" cy="2047182"/>
                </a:xfrm>
                <a:prstGeom prst="rect">
                  <a:avLst/>
                </a:prstGeom>
                <a:solidFill>
                  <a:srgbClr val="FFFFFF"/>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261">
                  <a:extLst>
                    <a:ext uri="{FF2B5EF4-FFF2-40B4-BE49-F238E27FC236}">
                      <a16:creationId xmlns:a16="http://schemas.microsoft.com/office/drawing/2014/main" id="{21A92E37-1AB1-4CB3-9FAC-51A8D4AB8F83}"/>
                    </a:ext>
                  </a:extLst>
                </p:cNvPr>
                <p:cNvSpPr/>
                <p:nvPr/>
              </p:nvSpPr>
              <p:spPr>
                <a:xfrm>
                  <a:off x="6879284" y="2176348"/>
                  <a:ext cx="3041780" cy="2047182"/>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rgbClr val="107C10"/>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D5150340-1132-48C4-B145-82E7838FD7FD}"/>
                    </a:ext>
                  </a:extLst>
                </p:cNvPr>
                <p:cNvSpPr txBox="1"/>
                <p:nvPr/>
              </p:nvSpPr>
              <p:spPr>
                <a:xfrm>
                  <a:off x="6879284" y="2527225"/>
                  <a:ext cx="2765249" cy="590025"/>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600" b="0" i="0" u="none" strike="noStrike" cap="none" normalizeH="0" noProof="0">
                      <a:ln>
                        <a:noFill/>
                      </a:ln>
                      <a:gradFill>
                        <a:gsLst>
                          <a:gs pos="83000">
                            <a:srgbClr val="107C10">
                              <a:lumMod val="75000"/>
                            </a:srgbClr>
                          </a:gs>
                          <a:gs pos="100000">
                            <a:srgbClr val="107C10">
                              <a:lumMod val="75000"/>
                            </a:srgbClr>
                          </a:gs>
                        </a:gsLst>
                        <a:lin ang="5400000" scaled="1"/>
                      </a:gradFill>
                      <a:effectLst/>
                      <a:uLnTx/>
                      <a:uFillTx/>
                      <a:latin typeface="Segoe UI Semibold" panose="020B0702040204020203" pitchFamily="34" charset="0"/>
                      <a:cs typeface="Segoe UI Semibold" panose="020B0702040204020203" pitchFamily="34" charset="0"/>
                    </a:rPr>
                    <a:t>Region 6</a:t>
                  </a:r>
                </a:p>
              </p:txBody>
            </p:sp>
          </p:grpSp>
          <p:pic>
            <p:nvPicPr>
              <p:cNvPr id="104" name="Graphic 103" descr="Airplane">
                <a:extLst>
                  <a:ext uri="{FF2B5EF4-FFF2-40B4-BE49-F238E27FC236}">
                    <a16:creationId xmlns:a16="http://schemas.microsoft.com/office/drawing/2014/main" id="{58244186-A729-4BF6-A89D-017E016946D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2735" y="6065620"/>
                <a:ext cx="273011" cy="273011"/>
              </a:xfrm>
              <a:prstGeom prst="rect">
                <a:avLst/>
              </a:prstGeom>
            </p:spPr>
          </p:pic>
        </p:grpSp>
        <p:grpSp>
          <p:nvGrpSpPr>
            <p:cNvPr id="108" name="Group 107">
              <a:extLst>
                <a:ext uri="{FF2B5EF4-FFF2-40B4-BE49-F238E27FC236}">
                  <a16:creationId xmlns:a16="http://schemas.microsoft.com/office/drawing/2014/main" id="{7F1A6031-3DAE-4FF3-BAF2-416E271B6571}"/>
                </a:ext>
              </a:extLst>
            </p:cNvPr>
            <p:cNvGrpSpPr/>
            <p:nvPr/>
          </p:nvGrpSpPr>
          <p:grpSpPr>
            <a:xfrm>
              <a:off x="7282564" y="4849208"/>
              <a:ext cx="480786" cy="323579"/>
              <a:chOff x="6951506" y="5787217"/>
              <a:chExt cx="878244" cy="591077"/>
            </a:xfrm>
          </p:grpSpPr>
          <p:grpSp>
            <p:nvGrpSpPr>
              <p:cNvPr id="109" name="Group 108">
                <a:extLst>
                  <a:ext uri="{FF2B5EF4-FFF2-40B4-BE49-F238E27FC236}">
                    <a16:creationId xmlns:a16="http://schemas.microsoft.com/office/drawing/2014/main" id="{F9440706-22ED-40C1-8409-113610181D1E}"/>
                  </a:ext>
                </a:extLst>
              </p:cNvPr>
              <p:cNvGrpSpPr/>
              <p:nvPr/>
            </p:nvGrpSpPr>
            <p:grpSpPr>
              <a:xfrm>
                <a:off x="6951506" y="5787217"/>
                <a:ext cx="878244" cy="591077"/>
                <a:chOff x="6879284" y="2176348"/>
                <a:chExt cx="3041780" cy="2047182"/>
              </a:xfrm>
            </p:grpSpPr>
            <p:sp>
              <p:nvSpPr>
                <p:cNvPr id="111" name="Freeform 261">
                  <a:extLst>
                    <a:ext uri="{FF2B5EF4-FFF2-40B4-BE49-F238E27FC236}">
                      <a16:creationId xmlns:a16="http://schemas.microsoft.com/office/drawing/2014/main" id="{61ABD059-A057-409F-9445-AB94859500C5}"/>
                    </a:ext>
                  </a:extLst>
                </p:cNvPr>
                <p:cNvSpPr/>
                <p:nvPr/>
              </p:nvSpPr>
              <p:spPr>
                <a:xfrm>
                  <a:off x="6879284" y="2176348"/>
                  <a:ext cx="3041780" cy="2047182"/>
                </a:xfrm>
                <a:prstGeom prst="rect">
                  <a:avLst/>
                </a:prstGeom>
                <a:solidFill>
                  <a:srgbClr val="FFFFFF"/>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261">
                  <a:extLst>
                    <a:ext uri="{FF2B5EF4-FFF2-40B4-BE49-F238E27FC236}">
                      <a16:creationId xmlns:a16="http://schemas.microsoft.com/office/drawing/2014/main" id="{8A378FC0-A5A4-43BF-ADA6-AC2925D335A8}"/>
                    </a:ext>
                  </a:extLst>
                </p:cNvPr>
                <p:cNvSpPr/>
                <p:nvPr/>
              </p:nvSpPr>
              <p:spPr>
                <a:xfrm>
                  <a:off x="6879284" y="2176348"/>
                  <a:ext cx="3041780" cy="2047182"/>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rgbClr val="107C10"/>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CAA5C901-7E90-44B7-9F8E-4D72B430B01D}"/>
                    </a:ext>
                  </a:extLst>
                </p:cNvPr>
                <p:cNvSpPr txBox="1"/>
                <p:nvPr/>
              </p:nvSpPr>
              <p:spPr>
                <a:xfrm>
                  <a:off x="6879284" y="2527225"/>
                  <a:ext cx="2765249" cy="590025"/>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600">
                      <a:gradFill>
                        <a:gsLst>
                          <a:gs pos="83000">
                            <a:srgbClr val="107C10">
                              <a:lumMod val="75000"/>
                            </a:srgbClr>
                          </a:gs>
                          <a:gs pos="100000">
                            <a:srgbClr val="107C10">
                              <a:lumMod val="75000"/>
                            </a:srgbClr>
                          </a:gs>
                        </a:gsLst>
                        <a:lin ang="5400000" scaled="1"/>
                      </a:gradFill>
                      <a:latin typeface="Segoe UI Semibold" panose="020B0702040204020203" pitchFamily="34" charset="0"/>
                      <a:cs typeface="Segoe UI Semibold" panose="020B0702040204020203" pitchFamily="34" charset="0"/>
                    </a:rPr>
                    <a:t>Region</a:t>
                  </a:r>
                  <a:r>
                    <a:rPr kumimoji="0" lang="en-US" sz="600" b="0" i="0" u="none" strike="noStrike" kern="0" cap="none" spc="70" normalizeH="0" baseline="0" noProof="0">
                      <a:ln>
                        <a:noFill/>
                      </a:ln>
                      <a:gradFill>
                        <a:gsLst>
                          <a:gs pos="83000">
                            <a:srgbClr val="107C10">
                              <a:lumMod val="75000"/>
                            </a:srgbClr>
                          </a:gs>
                          <a:gs pos="100000">
                            <a:srgbClr val="107C10">
                              <a:lumMod val="75000"/>
                            </a:srgbClr>
                          </a:gs>
                        </a:gsLst>
                        <a:lin ang="5400000" scaled="1"/>
                      </a:gradFill>
                      <a:effectLst/>
                      <a:uLnTx/>
                      <a:uFillTx/>
                      <a:latin typeface="Segoe UI Semibold" panose="020B0702040204020203" pitchFamily="34" charset="0"/>
                      <a:cs typeface="Segoe UI Semibold" panose="020B0702040204020203" pitchFamily="34" charset="0"/>
                    </a:rPr>
                    <a:t> 5</a:t>
                  </a:r>
                </a:p>
              </p:txBody>
            </p:sp>
          </p:grpSp>
          <p:pic>
            <p:nvPicPr>
              <p:cNvPr id="110" name="Graphic 109" descr="Airplane">
                <a:extLst>
                  <a:ext uri="{FF2B5EF4-FFF2-40B4-BE49-F238E27FC236}">
                    <a16:creationId xmlns:a16="http://schemas.microsoft.com/office/drawing/2014/main" id="{0FBBE033-305E-4A8A-B774-3D0CE8D0E91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2735" y="6065620"/>
                <a:ext cx="273011" cy="273011"/>
              </a:xfrm>
              <a:prstGeom prst="rect">
                <a:avLst/>
              </a:prstGeom>
            </p:spPr>
          </p:pic>
        </p:grpSp>
        <p:cxnSp>
          <p:nvCxnSpPr>
            <p:cNvPr id="114" name="Straight Connector 113">
              <a:extLst>
                <a:ext uri="{FF2B5EF4-FFF2-40B4-BE49-F238E27FC236}">
                  <a16:creationId xmlns:a16="http://schemas.microsoft.com/office/drawing/2014/main" id="{E7474312-357B-4AED-A5DC-F863464548E7}"/>
                </a:ext>
              </a:extLst>
            </p:cNvPr>
            <p:cNvCxnSpPr>
              <a:cxnSpLocks/>
              <a:endCxn id="113" idx="1"/>
            </p:cNvCxnSpPr>
            <p:nvPr/>
          </p:nvCxnSpPr>
          <p:spPr>
            <a:xfrm>
              <a:off x="5301788" y="4919647"/>
              <a:ext cx="1980775" cy="31651"/>
            </a:xfrm>
            <a:prstGeom prst="line">
              <a:avLst/>
            </a:prstGeom>
            <a:noFill/>
            <a:ln w="19050" cap="flat" cmpd="sng" algn="ctr">
              <a:solidFill>
                <a:srgbClr val="353535"/>
              </a:solidFill>
              <a:prstDash val="sysDash"/>
              <a:headEnd type="none" w="med" len="med"/>
              <a:tailEnd type="none" w="med" len="med"/>
            </a:ln>
            <a:effectLst/>
          </p:spPr>
        </p:cxnSp>
        <p:cxnSp>
          <p:nvCxnSpPr>
            <p:cNvPr id="115" name="Straight Connector 114">
              <a:extLst>
                <a:ext uri="{FF2B5EF4-FFF2-40B4-BE49-F238E27FC236}">
                  <a16:creationId xmlns:a16="http://schemas.microsoft.com/office/drawing/2014/main" id="{D65F6988-F0F4-4E68-994F-FBEE6F098D64}"/>
                </a:ext>
              </a:extLst>
            </p:cNvPr>
            <p:cNvCxnSpPr>
              <a:cxnSpLocks/>
              <a:endCxn id="101" idx="1"/>
            </p:cNvCxnSpPr>
            <p:nvPr/>
          </p:nvCxnSpPr>
          <p:spPr>
            <a:xfrm flipV="1">
              <a:off x="5091264" y="3287258"/>
              <a:ext cx="1334357" cy="86669"/>
            </a:xfrm>
            <a:prstGeom prst="line">
              <a:avLst/>
            </a:prstGeom>
            <a:noFill/>
            <a:ln w="19050" cap="flat" cmpd="sng" algn="ctr">
              <a:solidFill>
                <a:srgbClr val="353535"/>
              </a:solidFill>
              <a:prstDash val="sysDash"/>
              <a:headEnd type="none" w="med" len="med"/>
              <a:tailEnd type="none" w="med" len="med"/>
            </a:ln>
            <a:effectLst/>
          </p:spPr>
        </p:cxnSp>
        <p:cxnSp>
          <p:nvCxnSpPr>
            <p:cNvPr id="116" name="Straight Connector 115">
              <a:extLst>
                <a:ext uri="{FF2B5EF4-FFF2-40B4-BE49-F238E27FC236}">
                  <a16:creationId xmlns:a16="http://schemas.microsoft.com/office/drawing/2014/main" id="{CE5EB424-32E2-4FCD-A491-DF1FDC522418}"/>
                </a:ext>
              </a:extLst>
            </p:cNvPr>
            <p:cNvCxnSpPr>
              <a:cxnSpLocks/>
              <a:endCxn id="101" idx="1"/>
            </p:cNvCxnSpPr>
            <p:nvPr/>
          </p:nvCxnSpPr>
          <p:spPr>
            <a:xfrm flipV="1">
              <a:off x="5077682" y="3287258"/>
              <a:ext cx="1347940" cy="1452747"/>
            </a:xfrm>
            <a:prstGeom prst="line">
              <a:avLst/>
            </a:prstGeom>
            <a:noFill/>
            <a:ln w="19050" cap="flat" cmpd="sng" algn="ctr">
              <a:solidFill>
                <a:srgbClr val="353535"/>
              </a:solidFill>
              <a:prstDash val="sysDash"/>
              <a:headEnd type="none" w="med" len="med"/>
              <a:tailEnd type="none" w="med" len="med"/>
            </a:ln>
            <a:effectLst/>
          </p:spPr>
        </p:cxnSp>
        <p:cxnSp>
          <p:nvCxnSpPr>
            <p:cNvPr id="117" name="Straight Connector 116">
              <a:extLst>
                <a:ext uri="{FF2B5EF4-FFF2-40B4-BE49-F238E27FC236}">
                  <a16:creationId xmlns:a16="http://schemas.microsoft.com/office/drawing/2014/main" id="{44AFF8A0-2093-42D0-99CC-401E48CC63F9}"/>
                </a:ext>
              </a:extLst>
            </p:cNvPr>
            <p:cNvCxnSpPr>
              <a:cxnSpLocks/>
            </p:cNvCxnSpPr>
            <p:nvPr/>
          </p:nvCxnSpPr>
          <p:spPr>
            <a:xfrm flipH="1" flipV="1">
              <a:off x="6698754" y="3508748"/>
              <a:ext cx="867907" cy="1331647"/>
            </a:xfrm>
            <a:prstGeom prst="line">
              <a:avLst/>
            </a:prstGeom>
            <a:noFill/>
            <a:ln w="19050" cap="flat" cmpd="sng" algn="ctr">
              <a:solidFill>
                <a:srgbClr val="353535"/>
              </a:solidFill>
              <a:prstDash val="sysDash"/>
              <a:headEnd type="none" w="med" len="med"/>
              <a:tailEnd type="none" w="med" len="med"/>
            </a:ln>
            <a:effectLst/>
          </p:spPr>
        </p:cxnSp>
        <p:grpSp>
          <p:nvGrpSpPr>
            <p:cNvPr id="118" name="Group 117">
              <a:extLst>
                <a:ext uri="{FF2B5EF4-FFF2-40B4-BE49-F238E27FC236}">
                  <a16:creationId xmlns:a16="http://schemas.microsoft.com/office/drawing/2014/main" id="{4454F77D-A93B-4ABD-BA31-4F4BF2F3F7D3}"/>
                </a:ext>
              </a:extLst>
            </p:cNvPr>
            <p:cNvGrpSpPr/>
            <p:nvPr/>
          </p:nvGrpSpPr>
          <p:grpSpPr>
            <a:xfrm>
              <a:off x="6672326" y="3719622"/>
              <a:ext cx="480786" cy="323579"/>
              <a:chOff x="6951506" y="5787217"/>
              <a:chExt cx="878244" cy="591077"/>
            </a:xfrm>
          </p:grpSpPr>
          <p:grpSp>
            <p:nvGrpSpPr>
              <p:cNvPr id="119" name="Group 118">
                <a:extLst>
                  <a:ext uri="{FF2B5EF4-FFF2-40B4-BE49-F238E27FC236}">
                    <a16:creationId xmlns:a16="http://schemas.microsoft.com/office/drawing/2014/main" id="{C4B1116A-C8CA-4A6B-B6D2-D32AABE8E744}"/>
                  </a:ext>
                </a:extLst>
              </p:cNvPr>
              <p:cNvGrpSpPr/>
              <p:nvPr/>
            </p:nvGrpSpPr>
            <p:grpSpPr>
              <a:xfrm>
                <a:off x="6951506" y="5787217"/>
                <a:ext cx="878244" cy="591077"/>
                <a:chOff x="6879284" y="2176348"/>
                <a:chExt cx="3041780" cy="2047182"/>
              </a:xfrm>
            </p:grpSpPr>
            <p:sp>
              <p:nvSpPr>
                <p:cNvPr id="121" name="Freeform 261">
                  <a:extLst>
                    <a:ext uri="{FF2B5EF4-FFF2-40B4-BE49-F238E27FC236}">
                      <a16:creationId xmlns:a16="http://schemas.microsoft.com/office/drawing/2014/main" id="{542BF9E3-9317-4E6C-BB52-0ED67619B9F8}"/>
                    </a:ext>
                  </a:extLst>
                </p:cNvPr>
                <p:cNvSpPr/>
                <p:nvPr/>
              </p:nvSpPr>
              <p:spPr>
                <a:xfrm>
                  <a:off x="6879284" y="2176348"/>
                  <a:ext cx="3041780" cy="2047182"/>
                </a:xfrm>
                <a:prstGeom prst="rect">
                  <a:avLst/>
                </a:prstGeom>
                <a:solidFill>
                  <a:srgbClr val="FFFFFF"/>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261">
                  <a:extLst>
                    <a:ext uri="{FF2B5EF4-FFF2-40B4-BE49-F238E27FC236}">
                      <a16:creationId xmlns:a16="http://schemas.microsoft.com/office/drawing/2014/main" id="{B20F9FFC-B372-43AF-BD92-D30B449439EB}"/>
                    </a:ext>
                  </a:extLst>
                </p:cNvPr>
                <p:cNvSpPr/>
                <p:nvPr/>
              </p:nvSpPr>
              <p:spPr>
                <a:xfrm>
                  <a:off x="6879284" y="2176348"/>
                  <a:ext cx="3041780" cy="2047182"/>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rgbClr val="107C10"/>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91DF8310-30BB-44B5-9514-FD78675206E5}"/>
                    </a:ext>
                  </a:extLst>
                </p:cNvPr>
                <p:cNvSpPr txBox="1"/>
                <p:nvPr/>
              </p:nvSpPr>
              <p:spPr>
                <a:xfrm>
                  <a:off x="6879284" y="2527225"/>
                  <a:ext cx="2765249" cy="590025"/>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600">
                      <a:gradFill>
                        <a:gsLst>
                          <a:gs pos="83000">
                            <a:srgbClr val="107C10">
                              <a:lumMod val="75000"/>
                            </a:srgbClr>
                          </a:gs>
                          <a:gs pos="100000">
                            <a:srgbClr val="107C10">
                              <a:lumMod val="75000"/>
                            </a:srgbClr>
                          </a:gs>
                        </a:gsLst>
                        <a:lin ang="5400000" scaled="1"/>
                      </a:gradFill>
                      <a:latin typeface="Segoe UI Semibold" panose="020B0702040204020203" pitchFamily="34" charset="0"/>
                      <a:cs typeface="Segoe UI Semibold" panose="020B0702040204020203" pitchFamily="34" charset="0"/>
                    </a:rPr>
                    <a:t>Region</a:t>
                  </a:r>
                  <a:r>
                    <a:rPr kumimoji="0" lang="en-US" sz="600" b="0" i="0" u="none" strike="noStrike" kern="0" cap="none" spc="70" normalizeH="0" baseline="0" noProof="0">
                      <a:ln>
                        <a:noFill/>
                      </a:ln>
                      <a:gradFill>
                        <a:gsLst>
                          <a:gs pos="83000">
                            <a:srgbClr val="107C10">
                              <a:lumMod val="75000"/>
                            </a:srgbClr>
                          </a:gs>
                          <a:gs pos="100000">
                            <a:srgbClr val="107C10">
                              <a:lumMod val="75000"/>
                            </a:srgbClr>
                          </a:gs>
                        </a:gsLst>
                        <a:lin ang="5400000" scaled="1"/>
                      </a:gradFill>
                      <a:effectLst/>
                      <a:uLnTx/>
                      <a:uFillTx/>
                      <a:latin typeface="Segoe UI Semibold" panose="020B0702040204020203" pitchFamily="34" charset="0"/>
                      <a:cs typeface="Segoe UI Semibold" panose="020B0702040204020203" pitchFamily="34" charset="0"/>
                    </a:rPr>
                    <a:t> 3</a:t>
                  </a:r>
                </a:p>
              </p:txBody>
            </p:sp>
          </p:grpSp>
          <p:pic>
            <p:nvPicPr>
              <p:cNvPr id="120" name="Graphic 119" descr="Airplane">
                <a:extLst>
                  <a:ext uri="{FF2B5EF4-FFF2-40B4-BE49-F238E27FC236}">
                    <a16:creationId xmlns:a16="http://schemas.microsoft.com/office/drawing/2014/main" id="{44B7EBDD-C180-4D41-AFE9-A31887C77DC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2735" y="6065620"/>
                <a:ext cx="273011" cy="273011"/>
              </a:xfrm>
              <a:prstGeom prst="rect">
                <a:avLst/>
              </a:prstGeom>
            </p:spPr>
          </p:pic>
        </p:grpSp>
        <p:cxnSp>
          <p:nvCxnSpPr>
            <p:cNvPr id="124" name="Straight Connector 123">
              <a:extLst>
                <a:ext uri="{FF2B5EF4-FFF2-40B4-BE49-F238E27FC236}">
                  <a16:creationId xmlns:a16="http://schemas.microsoft.com/office/drawing/2014/main" id="{0C17BDEF-B7D3-4D93-8DFF-F1CEB19351B6}"/>
                </a:ext>
              </a:extLst>
            </p:cNvPr>
            <p:cNvCxnSpPr>
              <a:cxnSpLocks/>
              <a:endCxn id="113" idx="1"/>
            </p:cNvCxnSpPr>
            <p:nvPr/>
          </p:nvCxnSpPr>
          <p:spPr>
            <a:xfrm>
              <a:off x="5090537" y="3444364"/>
              <a:ext cx="2192027" cy="1506934"/>
            </a:xfrm>
            <a:prstGeom prst="line">
              <a:avLst/>
            </a:prstGeom>
            <a:noFill/>
            <a:ln w="19050" cap="flat" cmpd="sng" algn="ctr">
              <a:solidFill>
                <a:srgbClr val="353535"/>
              </a:solidFill>
              <a:prstDash val="sysDash"/>
              <a:headEnd type="none" w="med" len="med"/>
              <a:tailEnd type="none" w="med" len="med"/>
            </a:ln>
            <a:effectLst/>
          </p:spPr>
        </p:cxnSp>
        <p:cxnSp>
          <p:nvCxnSpPr>
            <p:cNvPr id="125" name="Straight Connector 124">
              <a:extLst>
                <a:ext uri="{FF2B5EF4-FFF2-40B4-BE49-F238E27FC236}">
                  <a16:creationId xmlns:a16="http://schemas.microsoft.com/office/drawing/2014/main" id="{284A63EB-3504-4A81-BD36-E921AE398122}"/>
                </a:ext>
              </a:extLst>
            </p:cNvPr>
            <p:cNvCxnSpPr>
              <a:cxnSpLocks/>
            </p:cNvCxnSpPr>
            <p:nvPr/>
          </p:nvCxnSpPr>
          <p:spPr>
            <a:xfrm flipH="1">
              <a:off x="6182312" y="3508748"/>
              <a:ext cx="446306" cy="641040"/>
            </a:xfrm>
            <a:prstGeom prst="line">
              <a:avLst/>
            </a:prstGeom>
            <a:noFill/>
            <a:ln w="19050" cap="flat" cmpd="sng" algn="ctr">
              <a:solidFill>
                <a:srgbClr val="353535"/>
              </a:solidFill>
              <a:prstDash val="sysDash"/>
              <a:headEnd type="none" w="med" len="med"/>
              <a:tailEnd type="none" w="med" len="med"/>
            </a:ln>
            <a:effectLst/>
          </p:spPr>
        </p:cxnSp>
        <p:cxnSp>
          <p:nvCxnSpPr>
            <p:cNvPr id="126" name="Straight Connector 125">
              <a:extLst>
                <a:ext uri="{FF2B5EF4-FFF2-40B4-BE49-F238E27FC236}">
                  <a16:creationId xmlns:a16="http://schemas.microsoft.com/office/drawing/2014/main" id="{F74B4897-FD18-4269-A2B1-903B44127CC0}"/>
                </a:ext>
              </a:extLst>
            </p:cNvPr>
            <p:cNvCxnSpPr>
              <a:cxnSpLocks/>
              <a:stCxn id="123" idx="1"/>
              <a:endCxn id="106" idx="6"/>
            </p:cNvCxnSpPr>
            <p:nvPr/>
          </p:nvCxnSpPr>
          <p:spPr>
            <a:xfrm flipH="1">
              <a:off x="5306985" y="3821712"/>
              <a:ext cx="1365340" cy="962357"/>
            </a:xfrm>
            <a:prstGeom prst="line">
              <a:avLst/>
            </a:prstGeom>
            <a:noFill/>
            <a:ln w="19050" cap="flat" cmpd="sng" algn="ctr">
              <a:solidFill>
                <a:srgbClr val="353535"/>
              </a:solidFill>
              <a:prstDash val="sysDash"/>
              <a:headEnd type="none" w="med" len="med"/>
              <a:tailEnd type="none" w="med" len="med"/>
            </a:ln>
            <a:effectLst/>
          </p:spPr>
        </p:cxnSp>
        <p:cxnSp>
          <p:nvCxnSpPr>
            <p:cNvPr id="127" name="Straight Connector 126">
              <a:extLst>
                <a:ext uri="{FF2B5EF4-FFF2-40B4-BE49-F238E27FC236}">
                  <a16:creationId xmlns:a16="http://schemas.microsoft.com/office/drawing/2014/main" id="{C33E1FF2-8A59-486B-AF5A-E4C382120513}"/>
                </a:ext>
              </a:extLst>
            </p:cNvPr>
            <p:cNvCxnSpPr>
              <a:cxnSpLocks/>
            </p:cNvCxnSpPr>
            <p:nvPr/>
          </p:nvCxnSpPr>
          <p:spPr>
            <a:xfrm flipH="1" flipV="1">
              <a:off x="5082135" y="3422651"/>
              <a:ext cx="1720336" cy="289436"/>
            </a:xfrm>
            <a:prstGeom prst="line">
              <a:avLst/>
            </a:prstGeom>
            <a:noFill/>
            <a:ln w="19050" cap="flat" cmpd="sng" algn="ctr">
              <a:solidFill>
                <a:srgbClr val="353535"/>
              </a:solidFill>
              <a:prstDash val="sysDash"/>
              <a:headEnd type="none" w="med" len="med"/>
              <a:tailEnd type="none" w="med" len="med"/>
            </a:ln>
            <a:effectLst/>
          </p:spPr>
        </p:cxnSp>
        <p:grpSp>
          <p:nvGrpSpPr>
            <p:cNvPr id="128" name="Group 127">
              <a:extLst>
                <a:ext uri="{FF2B5EF4-FFF2-40B4-BE49-F238E27FC236}">
                  <a16:creationId xmlns:a16="http://schemas.microsoft.com/office/drawing/2014/main" id="{3043B8FF-1153-4AB3-AED4-5538AA3D304B}"/>
                </a:ext>
              </a:extLst>
            </p:cNvPr>
            <p:cNvGrpSpPr/>
            <p:nvPr/>
          </p:nvGrpSpPr>
          <p:grpSpPr>
            <a:xfrm>
              <a:off x="5938189" y="4147254"/>
              <a:ext cx="480786" cy="323579"/>
              <a:chOff x="6951506" y="5787217"/>
              <a:chExt cx="878244" cy="591077"/>
            </a:xfrm>
          </p:grpSpPr>
          <p:grpSp>
            <p:nvGrpSpPr>
              <p:cNvPr id="129" name="Group 128">
                <a:extLst>
                  <a:ext uri="{FF2B5EF4-FFF2-40B4-BE49-F238E27FC236}">
                    <a16:creationId xmlns:a16="http://schemas.microsoft.com/office/drawing/2014/main" id="{CEDE5EF7-C40F-4DEB-8FD6-D7DCBB27B934}"/>
                  </a:ext>
                </a:extLst>
              </p:cNvPr>
              <p:cNvGrpSpPr/>
              <p:nvPr/>
            </p:nvGrpSpPr>
            <p:grpSpPr>
              <a:xfrm>
                <a:off x="6951506" y="5787217"/>
                <a:ext cx="878244" cy="591077"/>
                <a:chOff x="6879284" y="2176348"/>
                <a:chExt cx="3041780" cy="2047182"/>
              </a:xfrm>
            </p:grpSpPr>
            <p:sp>
              <p:nvSpPr>
                <p:cNvPr id="131" name="Freeform 261">
                  <a:extLst>
                    <a:ext uri="{FF2B5EF4-FFF2-40B4-BE49-F238E27FC236}">
                      <a16:creationId xmlns:a16="http://schemas.microsoft.com/office/drawing/2014/main" id="{AEFA0690-1136-48E7-B679-456CA669D297}"/>
                    </a:ext>
                  </a:extLst>
                </p:cNvPr>
                <p:cNvSpPr/>
                <p:nvPr/>
              </p:nvSpPr>
              <p:spPr>
                <a:xfrm>
                  <a:off x="6879284" y="2176348"/>
                  <a:ext cx="3041780" cy="2047182"/>
                </a:xfrm>
                <a:prstGeom prst="rect">
                  <a:avLst/>
                </a:prstGeom>
                <a:solidFill>
                  <a:srgbClr val="FFFFFF"/>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261">
                  <a:extLst>
                    <a:ext uri="{FF2B5EF4-FFF2-40B4-BE49-F238E27FC236}">
                      <a16:creationId xmlns:a16="http://schemas.microsoft.com/office/drawing/2014/main" id="{C7703BD6-1601-451B-B6F3-38BBA05BE2BC}"/>
                    </a:ext>
                  </a:extLst>
                </p:cNvPr>
                <p:cNvSpPr/>
                <p:nvPr/>
              </p:nvSpPr>
              <p:spPr>
                <a:xfrm>
                  <a:off x="6879284" y="2176348"/>
                  <a:ext cx="3041780" cy="2047182"/>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rgbClr val="107C10"/>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33" name="TextBox 132">
                  <a:extLst>
                    <a:ext uri="{FF2B5EF4-FFF2-40B4-BE49-F238E27FC236}">
                      <a16:creationId xmlns:a16="http://schemas.microsoft.com/office/drawing/2014/main" id="{D0AC3F16-DE8C-4D15-933C-A7174BA92886}"/>
                    </a:ext>
                  </a:extLst>
                </p:cNvPr>
                <p:cNvSpPr txBox="1"/>
                <p:nvPr/>
              </p:nvSpPr>
              <p:spPr>
                <a:xfrm>
                  <a:off x="6879284" y="2527225"/>
                  <a:ext cx="2765249" cy="590025"/>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600">
                      <a:gradFill>
                        <a:gsLst>
                          <a:gs pos="83000">
                            <a:srgbClr val="107C10">
                              <a:lumMod val="75000"/>
                            </a:srgbClr>
                          </a:gs>
                          <a:gs pos="100000">
                            <a:srgbClr val="107C10">
                              <a:lumMod val="75000"/>
                            </a:srgbClr>
                          </a:gs>
                        </a:gsLst>
                        <a:lin ang="5400000" scaled="1"/>
                      </a:gradFill>
                      <a:latin typeface="Segoe UI Semibold" panose="020B0702040204020203" pitchFamily="34" charset="0"/>
                      <a:cs typeface="Segoe UI Semibold" panose="020B0702040204020203" pitchFamily="34" charset="0"/>
                    </a:rPr>
                    <a:t>Region</a:t>
                  </a:r>
                  <a:r>
                    <a:rPr kumimoji="0" lang="en-US" sz="600" b="0" i="0" u="none" strike="noStrike" kern="0" cap="none" spc="70" normalizeH="0" baseline="0" noProof="0">
                      <a:ln>
                        <a:noFill/>
                      </a:ln>
                      <a:gradFill>
                        <a:gsLst>
                          <a:gs pos="83000">
                            <a:srgbClr val="107C10">
                              <a:lumMod val="75000"/>
                            </a:srgbClr>
                          </a:gs>
                          <a:gs pos="100000">
                            <a:srgbClr val="107C10">
                              <a:lumMod val="75000"/>
                            </a:srgbClr>
                          </a:gs>
                        </a:gsLst>
                        <a:lin ang="5400000" scaled="1"/>
                      </a:gradFill>
                      <a:effectLst/>
                      <a:uLnTx/>
                      <a:uFillTx/>
                      <a:latin typeface="Segoe UI Semibold" panose="020B0702040204020203" pitchFamily="34" charset="0"/>
                      <a:cs typeface="Segoe UI Semibold" panose="020B0702040204020203" pitchFamily="34" charset="0"/>
                    </a:rPr>
                    <a:t> 4</a:t>
                  </a:r>
                </a:p>
              </p:txBody>
            </p:sp>
          </p:grpSp>
          <p:pic>
            <p:nvPicPr>
              <p:cNvPr id="130" name="Graphic 129" descr="Airplane">
                <a:extLst>
                  <a:ext uri="{FF2B5EF4-FFF2-40B4-BE49-F238E27FC236}">
                    <a16:creationId xmlns:a16="http://schemas.microsoft.com/office/drawing/2014/main" id="{EEF9405E-945A-4F8C-AD9F-9B6A82F745C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2735" y="6065620"/>
                <a:ext cx="273011" cy="273011"/>
              </a:xfrm>
              <a:prstGeom prst="rect">
                <a:avLst/>
              </a:prstGeom>
            </p:spPr>
          </p:pic>
        </p:grpSp>
      </p:grpSp>
      <p:cxnSp>
        <p:nvCxnSpPr>
          <p:cNvPr id="135" name="Straight Arrow Connector 134">
            <a:extLst>
              <a:ext uri="{FF2B5EF4-FFF2-40B4-BE49-F238E27FC236}">
                <a16:creationId xmlns:a16="http://schemas.microsoft.com/office/drawing/2014/main" id="{23CE3C9F-2C50-4060-BBD7-C909C353D914}"/>
              </a:ext>
            </a:extLst>
          </p:cNvPr>
          <p:cNvCxnSpPr/>
          <p:nvPr/>
        </p:nvCxnSpPr>
        <p:spPr>
          <a:xfrm>
            <a:off x="7676206" y="4224758"/>
            <a:ext cx="420914" cy="0"/>
          </a:xfrm>
          <a:prstGeom prst="straightConnector1">
            <a:avLst/>
          </a:prstGeom>
          <a:noFill/>
          <a:ln w="19050" cap="flat" cmpd="sng" algn="ctr">
            <a:solidFill>
              <a:srgbClr val="353535"/>
            </a:solidFill>
            <a:prstDash val="sysDash"/>
            <a:headEnd type="arrow"/>
            <a:tailEnd type="arrow"/>
          </a:ln>
          <a:effectLst/>
        </p:spPr>
      </p:cxnSp>
      <p:sp>
        <p:nvSpPr>
          <p:cNvPr id="136" name="TextBox 198">
            <a:extLst>
              <a:ext uri="{FF2B5EF4-FFF2-40B4-BE49-F238E27FC236}">
                <a16:creationId xmlns:a16="http://schemas.microsoft.com/office/drawing/2014/main" id="{C238DA2E-1103-4138-8A59-8BF5C44AE937}"/>
              </a:ext>
            </a:extLst>
          </p:cNvPr>
          <p:cNvSpPr txBox="1"/>
          <p:nvPr/>
        </p:nvSpPr>
        <p:spPr>
          <a:xfrm>
            <a:off x="5626335" y="2769806"/>
            <a:ext cx="939723"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Notification Hub</a:t>
            </a:r>
          </a:p>
        </p:txBody>
      </p:sp>
      <p:sp>
        <p:nvSpPr>
          <p:cNvPr id="137" name="Freeform: Shape 136">
            <a:extLst>
              <a:ext uri="{FF2B5EF4-FFF2-40B4-BE49-F238E27FC236}">
                <a16:creationId xmlns:a16="http://schemas.microsoft.com/office/drawing/2014/main" id="{C9CC79E1-E0E1-463D-AA04-400CC266D413}"/>
              </a:ext>
            </a:extLst>
          </p:cNvPr>
          <p:cNvSpPr/>
          <p:nvPr/>
        </p:nvSpPr>
        <p:spPr bwMode="auto">
          <a:xfrm>
            <a:off x="5826414" y="2219254"/>
            <a:ext cx="527382" cy="514254"/>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48" name="Group 147">
            <a:extLst>
              <a:ext uri="{FF2B5EF4-FFF2-40B4-BE49-F238E27FC236}">
                <a16:creationId xmlns:a16="http://schemas.microsoft.com/office/drawing/2014/main" id="{BCFA7E0A-DA83-41C0-9BB1-7343406DA9D6}"/>
              </a:ext>
            </a:extLst>
          </p:cNvPr>
          <p:cNvGrpSpPr/>
          <p:nvPr/>
        </p:nvGrpSpPr>
        <p:grpSpPr>
          <a:xfrm rot="5400000">
            <a:off x="4902130" y="1633448"/>
            <a:ext cx="622212" cy="311575"/>
            <a:chOff x="3627927" y="3652594"/>
            <a:chExt cx="763721" cy="598362"/>
          </a:xfrm>
        </p:grpSpPr>
        <p:cxnSp>
          <p:nvCxnSpPr>
            <p:cNvPr id="149" name="Straight Connector 148">
              <a:extLst>
                <a:ext uri="{FF2B5EF4-FFF2-40B4-BE49-F238E27FC236}">
                  <a16:creationId xmlns:a16="http://schemas.microsoft.com/office/drawing/2014/main" id="{A0C521CF-CFA0-4E89-9A14-B59B2DFF6F7B}"/>
                </a:ext>
              </a:extLst>
            </p:cNvPr>
            <p:cNvCxnSpPr>
              <a:cxnSpLocks/>
            </p:cNvCxnSpPr>
            <p:nvPr/>
          </p:nvCxnSpPr>
          <p:spPr>
            <a:xfrm flipH="1" flipV="1">
              <a:off x="3632524" y="3652594"/>
              <a:ext cx="1" cy="598362"/>
            </a:xfrm>
            <a:prstGeom prst="line">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BFF374C-2AAD-42EB-A896-42235BAB83B8}"/>
                </a:ext>
              </a:extLst>
            </p:cNvPr>
            <p:cNvCxnSpPr>
              <a:cxnSpLocks/>
            </p:cNvCxnSpPr>
            <p:nvPr/>
          </p:nvCxnSpPr>
          <p:spPr>
            <a:xfrm flipH="1">
              <a:off x="3627927" y="4243460"/>
              <a:ext cx="763721" cy="7496"/>
            </a:xfrm>
            <a:prstGeom prst="line">
              <a:avLst/>
            </a:prstGeom>
            <a:ln w="1905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A8DAAE75-B8A6-4FE2-8936-C5D14C4C35BA}"/>
              </a:ext>
            </a:extLst>
          </p:cNvPr>
          <p:cNvGrpSpPr/>
          <p:nvPr/>
        </p:nvGrpSpPr>
        <p:grpSpPr>
          <a:xfrm rot="5400000" flipV="1">
            <a:off x="5693833" y="1657404"/>
            <a:ext cx="622212" cy="263664"/>
            <a:chOff x="3627927" y="3652594"/>
            <a:chExt cx="763721" cy="598362"/>
          </a:xfrm>
        </p:grpSpPr>
        <p:cxnSp>
          <p:nvCxnSpPr>
            <p:cNvPr id="152" name="Straight Connector 151">
              <a:extLst>
                <a:ext uri="{FF2B5EF4-FFF2-40B4-BE49-F238E27FC236}">
                  <a16:creationId xmlns:a16="http://schemas.microsoft.com/office/drawing/2014/main" id="{24EFA6B4-BE60-40B4-B444-E746DDA5C4D4}"/>
                </a:ext>
              </a:extLst>
            </p:cNvPr>
            <p:cNvCxnSpPr>
              <a:cxnSpLocks/>
            </p:cNvCxnSpPr>
            <p:nvPr/>
          </p:nvCxnSpPr>
          <p:spPr>
            <a:xfrm flipH="1" flipV="1">
              <a:off x="3632524" y="3652594"/>
              <a:ext cx="1" cy="598362"/>
            </a:xfrm>
            <a:prstGeom prst="line">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ACF2468-AC9C-4678-9E02-FF5C80DE3FD9}"/>
                </a:ext>
              </a:extLst>
            </p:cNvPr>
            <p:cNvCxnSpPr>
              <a:cxnSpLocks/>
            </p:cNvCxnSpPr>
            <p:nvPr/>
          </p:nvCxnSpPr>
          <p:spPr>
            <a:xfrm flipH="1">
              <a:off x="3627927" y="4243460"/>
              <a:ext cx="763721" cy="7496"/>
            </a:xfrm>
            <a:prstGeom prst="line">
              <a:avLst/>
            </a:prstGeom>
            <a:ln w="1905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54" name="Straight Arrow Connector 153">
            <a:extLst>
              <a:ext uri="{FF2B5EF4-FFF2-40B4-BE49-F238E27FC236}">
                <a16:creationId xmlns:a16="http://schemas.microsoft.com/office/drawing/2014/main" id="{74909B04-8554-405B-AFD9-0259CF8519EA}"/>
              </a:ext>
            </a:extLst>
          </p:cNvPr>
          <p:cNvCxnSpPr>
            <a:cxnSpLocks/>
          </p:cNvCxnSpPr>
          <p:nvPr/>
        </p:nvCxnSpPr>
        <p:spPr>
          <a:xfrm flipV="1">
            <a:off x="5325172" y="3217910"/>
            <a:ext cx="497043" cy="607009"/>
          </a:xfrm>
          <a:prstGeom prst="straightConnector1">
            <a:avLst/>
          </a:prstGeom>
          <a:noFill/>
          <a:ln w="19050" cap="flat" cmpd="sng" algn="ctr">
            <a:solidFill>
              <a:srgbClr val="353535"/>
            </a:solidFill>
            <a:prstDash val="sysDash"/>
            <a:headEnd type="arrow"/>
            <a:tailEnd type="arrow"/>
          </a:ln>
          <a:effectLst/>
        </p:spPr>
      </p:cxnSp>
      <p:pic>
        <p:nvPicPr>
          <p:cNvPr id="156" name="Picture 2">
            <a:extLst>
              <a:ext uri="{FF2B5EF4-FFF2-40B4-BE49-F238E27FC236}">
                <a16:creationId xmlns:a16="http://schemas.microsoft.com/office/drawing/2014/main" id="{F6390F5B-E140-4F07-BD71-9DA986F8572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082705" y="2336179"/>
            <a:ext cx="633045" cy="331116"/>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DAB6B3AD-9F0D-49D0-948B-DAE28865B083}"/>
              </a:ext>
            </a:extLst>
          </p:cNvPr>
          <p:cNvSpPr txBox="1"/>
          <p:nvPr/>
        </p:nvSpPr>
        <p:spPr>
          <a:xfrm>
            <a:off x="6670765" y="2726346"/>
            <a:ext cx="1300116" cy="424732"/>
          </a:xfrm>
          <a:prstGeom prst="rect">
            <a:avLst/>
          </a:prstGeom>
          <a:noFill/>
        </p:spPr>
        <p:txBody>
          <a:bodyPr wrap="square" lIns="91440" tIns="45720" rIns="91440" bIns="45720" rtlCol="0">
            <a:spAutoFit/>
          </a:bodyPr>
          <a:lstStyle/>
          <a:p>
            <a:pPr algn="ctr">
              <a:lnSpc>
                <a:spcPct val="90000"/>
              </a:lnSpc>
              <a:spcAft>
                <a:spcPts val="600"/>
              </a:spcAft>
              <a:defRPr/>
            </a:pPr>
            <a:r>
              <a:rPr lang="en-US" sz="1200"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Spark Azure Data Bricks </a:t>
            </a:r>
          </a:p>
        </p:txBody>
      </p:sp>
      <p:grpSp>
        <p:nvGrpSpPr>
          <p:cNvPr id="162" name="Group 161">
            <a:extLst>
              <a:ext uri="{FF2B5EF4-FFF2-40B4-BE49-F238E27FC236}">
                <a16:creationId xmlns:a16="http://schemas.microsoft.com/office/drawing/2014/main" id="{0AD3E8A3-0F29-4735-BD32-964F8CA72744}"/>
              </a:ext>
            </a:extLst>
          </p:cNvPr>
          <p:cNvGrpSpPr/>
          <p:nvPr/>
        </p:nvGrpSpPr>
        <p:grpSpPr>
          <a:xfrm>
            <a:off x="8200368" y="2412230"/>
            <a:ext cx="1194729" cy="738848"/>
            <a:chOff x="4308625" y="1521941"/>
            <a:chExt cx="1194729" cy="738848"/>
          </a:xfrm>
        </p:grpSpPr>
        <p:sp>
          <p:nvSpPr>
            <p:cNvPr id="159" name="Freeform 271">
              <a:extLst>
                <a:ext uri="{FF2B5EF4-FFF2-40B4-BE49-F238E27FC236}">
                  <a16:creationId xmlns:a16="http://schemas.microsoft.com/office/drawing/2014/main" id="{1F1E0371-D9A7-44E9-B983-33AA856B10F7}"/>
                </a:ext>
              </a:extLst>
            </p:cNvPr>
            <p:cNvSpPr/>
            <p:nvPr/>
          </p:nvSpPr>
          <p:spPr>
            <a:xfrm>
              <a:off x="4640708" y="1521941"/>
              <a:ext cx="542648" cy="40969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0" name="TextBox 159">
              <a:extLst>
                <a:ext uri="{FF2B5EF4-FFF2-40B4-BE49-F238E27FC236}">
                  <a16:creationId xmlns:a16="http://schemas.microsoft.com/office/drawing/2014/main" id="{9EE23429-C712-4679-9970-A8B618CCD8A8}"/>
                </a:ext>
              </a:extLst>
            </p:cNvPr>
            <p:cNvSpPr txBox="1"/>
            <p:nvPr/>
          </p:nvSpPr>
          <p:spPr>
            <a:xfrm>
              <a:off x="4308625" y="2002257"/>
              <a:ext cx="1194729" cy="258532"/>
            </a:xfrm>
            <a:prstGeom prst="rect">
              <a:avLst/>
            </a:prstGeom>
            <a:noFill/>
          </p:spPr>
          <p:txBody>
            <a:bodyPr wrap="square" lIns="91440" tIns="45720" rIns="91440" bIns="45720" rtlCol="0">
              <a:spAutoFit/>
            </a:bodyPr>
            <a:lstStyle/>
            <a:p>
              <a:pPr algn="ctr">
                <a:lnSpc>
                  <a:spcPct val="90000"/>
                </a:lnSpc>
                <a:spcAft>
                  <a:spcPts val="600"/>
                </a:spcAft>
              </a:pPr>
              <a:r>
                <a:rPr lang="en-US" sz="1200"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a:t>
              </a:r>
              <a:endParaRPr lang="en-US" sz="1100" b="1">
                <a:gradFill>
                  <a:gsLst>
                    <a:gs pos="2917">
                      <a:schemeClr val="tx1"/>
                    </a:gs>
                    <a:gs pos="30000">
                      <a:schemeClr val="tx1"/>
                    </a:gs>
                  </a:gsLst>
                  <a:lin ang="5400000" scaled="0"/>
                </a:gradFill>
              </a:endParaRPr>
            </a:p>
          </p:txBody>
        </p:sp>
      </p:grpSp>
      <p:cxnSp>
        <p:nvCxnSpPr>
          <p:cNvPr id="161" name="Straight Arrow Connector 160">
            <a:extLst>
              <a:ext uri="{FF2B5EF4-FFF2-40B4-BE49-F238E27FC236}">
                <a16:creationId xmlns:a16="http://schemas.microsoft.com/office/drawing/2014/main" id="{B45795A5-4340-4311-B4B8-78B088D19D52}"/>
              </a:ext>
            </a:extLst>
          </p:cNvPr>
          <p:cNvCxnSpPr/>
          <p:nvPr/>
        </p:nvCxnSpPr>
        <p:spPr>
          <a:xfrm flipV="1">
            <a:off x="7337697" y="3217910"/>
            <a:ext cx="0" cy="713586"/>
          </a:xfrm>
          <a:prstGeom prst="straightConnector1">
            <a:avLst/>
          </a:prstGeom>
          <a:noFill/>
          <a:ln w="19050" cap="flat" cmpd="sng" algn="ctr">
            <a:solidFill>
              <a:srgbClr val="353535"/>
            </a:solidFill>
            <a:prstDash val="sysDash"/>
            <a:headEnd type="arrow"/>
            <a:tailEnd type="arrow"/>
          </a:ln>
          <a:effectLst/>
        </p:spPr>
      </p:cxnSp>
      <p:cxnSp>
        <p:nvCxnSpPr>
          <p:cNvPr id="163" name="Straight Arrow Connector 162">
            <a:extLst>
              <a:ext uri="{FF2B5EF4-FFF2-40B4-BE49-F238E27FC236}">
                <a16:creationId xmlns:a16="http://schemas.microsoft.com/office/drawing/2014/main" id="{6AAA0C59-F594-49C3-BF37-30501C869E54}"/>
              </a:ext>
            </a:extLst>
          </p:cNvPr>
          <p:cNvCxnSpPr>
            <a:cxnSpLocks/>
          </p:cNvCxnSpPr>
          <p:nvPr/>
        </p:nvCxnSpPr>
        <p:spPr>
          <a:xfrm>
            <a:off x="7789743" y="2684564"/>
            <a:ext cx="614754" cy="0"/>
          </a:xfrm>
          <a:prstGeom prst="straightConnector1">
            <a:avLst/>
          </a:prstGeom>
          <a:noFill/>
          <a:ln w="19050" cap="flat" cmpd="sng" algn="ctr">
            <a:solidFill>
              <a:srgbClr val="353535"/>
            </a:solidFill>
            <a:prstDash val="sysDash"/>
            <a:headEnd type="none" w="med" len="med"/>
            <a:tailEnd type="arrow" w="med" len="med"/>
          </a:ln>
          <a:effectLst/>
        </p:spPr>
      </p:cxnSp>
      <p:sp>
        <p:nvSpPr>
          <p:cNvPr id="181" name="Rectangle 180">
            <a:extLst>
              <a:ext uri="{FF2B5EF4-FFF2-40B4-BE49-F238E27FC236}">
                <a16:creationId xmlns:a16="http://schemas.microsoft.com/office/drawing/2014/main" id="{7B3C04AC-CA95-48E9-A1AB-516CCAC8237C}"/>
              </a:ext>
            </a:extLst>
          </p:cNvPr>
          <p:cNvSpPr/>
          <p:nvPr/>
        </p:nvSpPr>
        <p:spPr>
          <a:xfrm>
            <a:off x="8647864" y="5690004"/>
            <a:ext cx="267296" cy="267296"/>
          </a:xfrm>
          <a:prstGeom prst="rect">
            <a:avLst/>
          </a:prstGeom>
          <a:solidFill>
            <a:srgbClr val="3999C6"/>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Calibri" panose="020F0502020204030204"/>
            </a:endParaRPr>
          </a:p>
        </p:txBody>
      </p:sp>
      <p:sp>
        <p:nvSpPr>
          <p:cNvPr id="182" name="Rectangle: Rounded Corners 94">
            <a:extLst>
              <a:ext uri="{FF2B5EF4-FFF2-40B4-BE49-F238E27FC236}">
                <a16:creationId xmlns:a16="http://schemas.microsoft.com/office/drawing/2014/main" id="{02C325B4-44CD-4BC8-B322-501EC81623A8}"/>
              </a:ext>
            </a:extLst>
          </p:cNvPr>
          <p:cNvSpPr/>
          <p:nvPr/>
        </p:nvSpPr>
        <p:spPr>
          <a:xfrm>
            <a:off x="9304717" y="5690004"/>
            <a:ext cx="267296" cy="267296"/>
          </a:xfrm>
          <a:prstGeom prst="roundRect">
            <a:avLst/>
          </a:prstGeom>
          <a:solidFill>
            <a:srgbClr val="3999C6">
              <a:alpha val="75000"/>
            </a:srgbClr>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Calibri" panose="020F0502020204030204"/>
            </a:endParaRPr>
          </a:p>
        </p:txBody>
      </p:sp>
      <p:sp>
        <p:nvSpPr>
          <p:cNvPr id="183" name="Rectangle: Rounded Corners 95">
            <a:extLst>
              <a:ext uri="{FF2B5EF4-FFF2-40B4-BE49-F238E27FC236}">
                <a16:creationId xmlns:a16="http://schemas.microsoft.com/office/drawing/2014/main" id="{9D8515D9-BB8F-456A-BD36-593FD8399A08}"/>
              </a:ext>
            </a:extLst>
          </p:cNvPr>
          <p:cNvSpPr/>
          <p:nvPr/>
        </p:nvSpPr>
        <p:spPr>
          <a:xfrm>
            <a:off x="9961570" y="5690004"/>
            <a:ext cx="267296" cy="267296"/>
          </a:xfrm>
          <a:prstGeom prst="roundRect">
            <a:avLst>
              <a:gd name="adj" fmla="val 32189"/>
            </a:avLst>
          </a:prstGeom>
          <a:solidFill>
            <a:srgbClr val="3999C6">
              <a:alpha val="50000"/>
            </a:srgbClr>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Calibri" panose="020F0502020204030204"/>
            </a:endParaRPr>
          </a:p>
        </p:txBody>
      </p:sp>
      <p:sp>
        <p:nvSpPr>
          <p:cNvPr id="184" name="Rectangle: Rounded Corners 96">
            <a:extLst>
              <a:ext uri="{FF2B5EF4-FFF2-40B4-BE49-F238E27FC236}">
                <a16:creationId xmlns:a16="http://schemas.microsoft.com/office/drawing/2014/main" id="{9F980EBB-25BC-49AF-A9F6-E50A162369AC}"/>
              </a:ext>
            </a:extLst>
          </p:cNvPr>
          <p:cNvSpPr/>
          <p:nvPr/>
        </p:nvSpPr>
        <p:spPr>
          <a:xfrm>
            <a:off x="10618424" y="5690004"/>
            <a:ext cx="267296" cy="267296"/>
          </a:xfrm>
          <a:prstGeom prst="roundRect">
            <a:avLst>
              <a:gd name="adj" fmla="val 42704"/>
            </a:avLst>
          </a:prstGeom>
          <a:solidFill>
            <a:srgbClr val="3999C6">
              <a:alpha val="25000"/>
            </a:srgbClr>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Calibri" panose="020F0502020204030204"/>
            </a:endParaRPr>
          </a:p>
        </p:txBody>
      </p:sp>
      <p:sp>
        <p:nvSpPr>
          <p:cNvPr id="185" name="Oval 184">
            <a:extLst>
              <a:ext uri="{FF2B5EF4-FFF2-40B4-BE49-F238E27FC236}">
                <a16:creationId xmlns:a16="http://schemas.microsoft.com/office/drawing/2014/main" id="{C96283DC-3284-4FC5-BE38-D98E55177CDE}"/>
              </a:ext>
            </a:extLst>
          </p:cNvPr>
          <p:cNvSpPr/>
          <p:nvPr/>
        </p:nvSpPr>
        <p:spPr>
          <a:xfrm>
            <a:off x="11275278" y="5690004"/>
            <a:ext cx="267296" cy="267296"/>
          </a:xfrm>
          <a:prstGeom prst="ellipse">
            <a:avLst/>
          </a:prstGeom>
          <a:solidFill>
            <a:srgbClr val="D7EDF7"/>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Calibri" panose="020F0502020204030204"/>
            </a:endParaRPr>
          </a:p>
        </p:txBody>
      </p:sp>
      <p:sp>
        <p:nvSpPr>
          <p:cNvPr id="186" name="TextBox 185">
            <a:extLst>
              <a:ext uri="{FF2B5EF4-FFF2-40B4-BE49-F238E27FC236}">
                <a16:creationId xmlns:a16="http://schemas.microsoft.com/office/drawing/2014/main" id="{EF8F4B2D-2C4C-4A52-8B30-84A824D2DF0F}"/>
              </a:ext>
            </a:extLst>
          </p:cNvPr>
          <p:cNvSpPr txBox="1"/>
          <p:nvPr/>
        </p:nvSpPr>
        <p:spPr>
          <a:xfrm>
            <a:off x="8606950" y="5982606"/>
            <a:ext cx="304571" cy="215444"/>
          </a:xfrm>
          <a:prstGeom prst="rect">
            <a:avLst/>
          </a:prstGeom>
          <a:noFill/>
        </p:spPr>
        <p:txBody>
          <a:bodyPr wrap="non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ea typeface="Segoe UI" charset="0"/>
                <a:cs typeface="Segoe UI" charset="0"/>
              </a:rPr>
              <a:t>Strong</a:t>
            </a:r>
          </a:p>
        </p:txBody>
      </p:sp>
      <p:sp>
        <p:nvSpPr>
          <p:cNvPr id="187" name="TextBox 186">
            <a:extLst>
              <a:ext uri="{FF2B5EF4-FFF2-40B4-BE49-F238E27FC236}">
                <a16:creationId xmlns:a16="http://schemas.microsoft.com/office/drawing/2014/main" id="{E2A5A3CA-9571-456A-B6D0-789433C1FE35}"/>
              </a:ext>
            </a:extLst>
          </p:cNvPr>
          <p:cNvSpPr txBox="1"/>
          <p:nvPr/>
        </p:nvSpPr>
        <p:spPr>
          <a:xfrm>
            <a:off x="8997706" y="5980096"/>
            <a:ext cx="836768" cy="215444"/>
          </a:xfrm>
          <a:prstGeom prst="rect">
            <a:avLst/>
          </a:prstGeom>
          <a:noFill/>
        </p:spPr>
        <p:txBody>
          <a:bodyPr wrap="non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ea typeface="Segoe UI" charset="0"/>
                <a:cs typeface="Segoe UI" charset="0"/>
              </a:rPr>
              <a:t>Bounded-stateless</a:t>
            </a:r>
          </a:p>
        </p:txBody>
      </p:sp>
      <p:sp>
        <p:nvSpPr>
          <p:cNvPr id="188" name="TextBox 187">
            <a:extLst>
              <a:ext uri="{FF2B5EF4-FFF2-40B4-BE49-F238E27FC236}">
                <a16:creationId xmlns:a16="http://schemas.microsoft.com/office/drawing/2014/main" id="{C790FAC0-C5B5-49CE-9966-5CC424AC01BD}"/>
              </a:ext>
            </a:extLst>
          </p:cNvPr>
          <p:cNvSpPr txBox="1"/>
          <p:nvPr/>
        </p:nvSpPr>
        <p:spPr>
          <a:xfrm>
            <a:off x="9903826" y="5974624"/>
            <a:ext cx="338234" cy="215444"/>
          </a:xfrm>
          <a:prstGeom prst="rect">
            <a:avLst/>
          </a:prstGeom>
          <a:noFill/>
        </p:spPr>
        <p:txBody>
          <a:bodyPr wrap="non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ea typeface="Segoe UI" charset="0"/>
                <a:cs typeface="Segoe UI" charset="0"/>
              </a:rPr>
              <a:t>Session</a:t>
            </a:r>
          </a:p>
        </p:txBody>
      </p:sp>
      <p:sp>
        <p:nvSpPr>
          <p:cNvPr id="189" name="TextBox 188">
            <a:extLst>
              <a:ext uri="{FF2B5EF4-FFF2-40B4-BE49-F238E27FC236}">
                <a16:creationId xmlns:a16="http://schemas.microsoft.com/office/drawing/2014/main" id="{63355739-E9AB-4E1B-8856-79C6651FC024}"/>
              </a:ext>
            </a:extLst>
          </p:cNvPr>
          <p:cNvSpPr txBox="1"/>
          <p:nvPr/>
        </p:nvSpPr>
        <p:spPr>
          <a:xfrm>
            <a:off x="10350686" y="5982557"/>
            <a:ext cx="758221" cy="215444"/>
          </a:xfrm>
          <a:prstGeom prst="rect">
            <a:avLst/>
          </a:prstGeom>
          <a:noFill/>
        </p:spPr>
        <p:txBody>
          <a:bodyPr wrap="non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ea typeface="Segoe UI" charset="0"/>
                <a:cs typeface="Segoe UI" charset="0"/>
              </a:rPr>
              <a:t>Consistent prefix</a:t>
            </a:r>
          </a:p>
        </p:txBody>
      </p:sp>
      <p:sp>
        <p:nvSpPr>
          <p:cNvPr id="190" name="TextBox 189">
            <a:extLst>
              <a:ext uri="{FF2B5EF4-FFF2-40B4-BE49-F238E27FC236}">
                <a16:creationId xmlns:a16="http://schemas.microsoft.com/office/drawing/2014/main" id="{E90F0F6F-1A9E-4597-B8C3-CA92B38379D4}"/>
              </a:ext>
            </a:extLst>
          </p:cNvPr>
          <p:cNvSpPr txBox="1"/>
          <p:nvPr/>
        </p:nvSpPr>
        <p:spPr>
          <a:xfrm>
            <a:off x="11195092" y="5980096"/>
            <a:ext cx="383117" cy="215444"/>
          </a:xfrm>
          <a:prstGeom prst="rect">
            <a:avLst/>
          </a:prstGeom>
          <a:noFill/>
        </p:spPr>
        <p:txBody>
          <a:bodyPr wrap="non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ea typeface="Segoe UI" charset="0"/>
                <a:cs typeface="Segoe UI" charset="0"/>
              </a:rPr>
              <a:t>Eventual</a:t>
            </a:r>
          </a:p>
        </p:txBody>
      </p:sp>
      <p:grpSp>
        <p:nvGrpSpPr>
          <p:cNvPr id="138" name="Group 137">
            <a:extLst>
              <a:ext uri="{FF2B5EF4-FFF2-40B4-BE49-F238E27FC236}">
                <a16:creationId xmlns:a16="http://schemas.microsoft.com/office/drawing/2014/main" id="{C241F981-EDCD-B64D-86B4-F8A346F70DD9}"/>
              </a:ext>
            </a:extLst>
          </p:cNvPr>
          <p:cNvGrpSpPr/>
          <p:nvPr/>
        </p:nvGrpSpPr>
        <p:grpSpPr>
          <a:xfrm>
            <a:off x="11474381" y="470944"/>
            <a:ext cx="516486" cy="516482"/>
            <a:chOff x="10134599" y="2924174"/>
            <a:chExt cx="809625" cy="809625"/>
          </a:xfrm>
        </p:grpSpPr>
        <p:sp>
          <p:nvSpPr>
            <p:cNvPr id="139" name="Freeform 138">
              <a:extLst>
                <a:ext uri="{FF2B5EF4-FFF2-40B4-BE49-F238E27FC236}">
                  <a16:creationId xmlns:a16="http://schemas.microsoft.com/office/drawing/2014/main" id="{4D61AA5C-8676-AF40-8D21-3F12FC03A192}"/>
                </a:ext>
              </a:extLst>
            </p:cNvPr>
            <p:cNvSpPr/>
            <p:nvPr/>
          </p:nvSpPr>
          <p:spPr bwMode="auto">
            <a:xfrm>
              <a:off x="10188575" y="3044825"/>
              <a:ext cx="298450" cy="638175"/>
            </a:xfrm>
            <a:custGeom>
              <a:avLst/>
              <a:gdLst>
                <a:gd name="connsiteX0" fmla="*/ 25400 w 298450"/>
                <a:gd name="connsiteY0" fmla="*/ 47625 h 638175"/>
                <a:gd name="connsiteX1" fmla="*/ 193675 w 298450"/>
                <a:gd name="connsiteY1" fmla="*/ 47625 h 638175"/>
                <a:gd name="connsiteX2" fmla="*/ 231775 w 298450"/>
                <a:gd name="connsiteY2" fmla="*/ 0 h 638175"/>
                <a:gd name="connsiteX3" fmla="*/ 298450 w 298450"/>
                <a:gd name="connsiteY3" fmla="*/ 79375 h 638175"/>
                <a:gd name="connsiteX4" fmla="*/ 193675 w 298450"/>
                <a:gd name="connsiteY4" fmla="*/ 171450 h 638175"/>
                <a:gd name="connsiteX5" fmla="*/ 174625 w 298450"/>
                <a:gd name="connsiteY5" fmla="*/ 250825 h 638175"/>
                <a:gd name="connsiteX6" fmla="*/ 190500 w 298450"/>
                <a:gd name="connsiteY6" fmla="*/ 323850 h 638175"/>
                <a:gd name="connsiteX7" fmla="*/ 139700 w 298450"/>
                <a:gd name="connsiteY7" fmla="*/ 346075 h 638175"/>
                <a:gd name="connsiteX8" fmla="*/ 82550 w 298450"/>
                <a:gd name="connsiteY8" fmla="*/ 285750 h 638175"/>
                <a:gd name="connsiteX9" fmla="*/ 47625 w 298450"/>
                <a:gd name="connsiteY9" fmla="*/ 285750 h 638175"/>
                <a:gd name="connsiteX10" fmla="*/ 0 w 298450"/>
                <a:gd name="connsiteY10" fmla="*/ 396875 h 638175"/>
                <a:gd name="connsiteX11" fmla="*/ 38100 w 298450"/>
                <a:gd name="connsiteY11" fmla="*/ 492125 h 638175"/>
                <a:gd name="connsiteX12" fmla="*/ 120650 w 298450"/>
                <a:gd name="connsiteY12" fmla="*/ 495300 h 638175"/>
                <a:gd name="connsiteX13" fmla="*/ 180975 w 298450"/>
                <a:gd name="connsiteY13" fmla="*/ 533400 h 638175"/>
                <a:gd name="connsiteX14" fmla="*/ 193675 w 298450"/>
                <a:gd name="connsiteY14" fmla="*/ 600075 h 638175"/>
                <a:gd name="connsiteX15" fmla="*/ 165100 w 298450"/>
                <a:gd name="connsiteY1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50" h="638175">
                  <a:moveTo>
                    <a:pt x="25400" y="47625"/>
                  </a:moveTo>
                  <a:lnTo>
                    <a:pt x="193675" y="47625"/>
                  </a:lnTo>
                  <a:lnTo>
                    <a:pt x="231775" y="0"/>
                  </a:lnTo>
                  <a:lnTo>
                    <a:pt x="298450" y="79375"/>
                  </a:lnTo>
                  <a:lnTo>
                    <a:pt x="193675" y="171450"/>
                  </a:lnTo>
                  <a:lnTo>
                    <a:pt x="174625" y="250825"/>
                  </a:lnTo>
                  <a:lnTo>
                    <a:pt x="190500" y="323850"/>
                  </a:lnTo>
                  <a:lnTo>
                    <a:pt x="139700" y="346075"/>
                  </a:lnTo>
                  <a:lnTo>
                    <a:pt x="82550" y="285750"/>
                  </a:lnTo>
                  <a:lnTo>
                    <a:pt x="47625" y="285750"/>
                  </a:lnTo>
                  <a:lnTo>
                    <a:pt x="0" y="396875"/>
                  </a:lnTo>
                  <a:lnTo>
                    <a:pt x="38100" y="492125"/>
                  </a:lnTo>
                  <a:lnTo>
                    <a:pt x="120650" y="495300"/>
                  </a:lnTo>
                  <a:lnTo>
                    <a:pt x="180975" y="533400"/>
                  </a:lnTo>
                  <a:lnTo>
                    <a:pt x="193675" y="600075"/>
                  </a:lnTo>
                  <a:lnTo>
                    <a:pt x="165100" y="638175"/>
                  </a:lnTo>
                </a:path>
              </a:pathLst>
            </a:custGeom>
            <a:noFill/>
            <a:ln w="19050" cap="rnd" cmpd="sng" algn="ctr">
              <a:solidFill>
                <a:schemeClr val="tx1"/>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140" name="Freeform 139">
              <a:extLst>
                <a:ext uri="{FF2B5EF4-FFF2-40B4-BE49-F238E27FC236}">
                  <a16:creationId xmlns:a16="http://schemas.microsoft.com/office/drawing/2014/main" id="{96AF4DD9-BBEE-7042-BBE0-E8C9422A3FE4}"/>
                </a:ext>
              </a:extLst>
            </p:cNvPr>
            <p:cNvSpPr/>
            <p:nvPr/>
          </p:nvSpPr>
          <p:spPr bwMode="auto">
            <a:xfrm>
              <a:off x="10534650" y="2984500"/>
              <a:ext cx="403225" cy="631825"/>
            </a:xfrm>
            <a:custGeom>
              <a:avLst/>
              <a:gdLst>
                <a:gd name="connsiteX0" fmla="*/ 212725 w 403225"/>
                <a:gd name="connsiteY0" fmla="*/ 0 h 631825"/>
                <a:gd name="connsiteX1" fmla="*/ 60325 w 403225"/>
                <a:gd name="connsiteY1" fmla="*/ 76200 h 631825"/>
                <a:gd name="connsiteX2" fmla="*/ 92075 w 403225"/>
                <a:gd name="connsiteY2" fmla="*/ 168275 h 631825"/>
                <a:gd name="connsiteX3" fmla="*/ 171450 w 403225"/>
                <a:gd name="connsiteY3" fmla="*/ 168275 h 631825"/>
                <a:gd name="connsiteX4" fmla="*/ 139700 w 403225"/>
                <a:gd name="connsiteY4" fmla="*/ 215900 h 631825"/>
                <a:gd name="connsiteX5" fmla="*/ 60325 w 403225"/>
                <a:gd name="connsiteY5" fmla="*/ 254000 h 631825"/>
                <a:gd name="connsiteX6" fmla="*/ 0 w 403225"/>
                <a:gd name="connsiteY6" fmla="*/ 346075 h 631825"/>
                <a:gd name="connsiteX7" fmla="*/ 19050 w 403225"/>
                <a:gd name="connsiteY7" fmla="*/ 438150 h 631825"/>
                <a:gd name="connsiteX8" fmla="*/ 104775 w 403225"/>
                <a:gd name="connsiteY8" fmla="*/ 482600 h 631825"/>
                <a:gd name="connsiteX9" fmla="*/ 133350 w 403225"/>
                <a:gd name="connsiteY9" fmla="*/ 457200 h 631825"/>
                <a:gd name="connsiteX10" fmla="*/ 155575 w 403225"/>
                <a:gd name="connsiteY10" fmla="*/ 527050 h 631825"/>
                <a:gd name="connsiteX11" fmla="*/ 133350 w 403225"/>
                <a:gd name="connsiteY11" fmla="*/ 631825 h 631825"/>
                <a:gd name="connsiteX12" fmla="*/ 203200 w 403225"/>
                <a:gd name="connsiteY12" fmla="*/ 603250 h 631825"/>
                <a:gd name="connsiteX13" fmla="*/ 231775 w 403225"/>
                <a:gd name="connsiteY13" fmla="*/ 561975 h 631825"/>
                <a:gd name="connsiteX14" fmla="*/ 234950 w 403225"/>
                <a:gd name="connsiteY14" fmla="*/ 346075 h 631825"/>
                <a:gd name="connsiteX15" fmla="*/ 184150 w 403225"/>
                <a:gd name="connsiteY15" fmla="*/ 276225 h 631825"/>
                <a:gd name="connsiteX16" fmla="*/ 228600 w 403225"/>
                <a:gd name="connsiteY16" fmla="*/ 241300 h 631825"/>
                <a:gd name="connsiteX17" fmla="*/ 288925 w 403225"/>
                <a:gd name="connsiteY17" fmla="*/ 273050 h 631825"/>
                <a:gd name="connsiteX18" fmla="*/ 342900 w 403225"/>
                <a:gd name="connsiteY18" fmla="*/ 346075 h 631825"/>
                <a:gd name="connsiteX19" fmla="*/ 336550 w 403225"/>
                <a:gd name="connsiteY19" fmla="*/ 393700 h 631825"/>
                <a:gd name="connsiteX20" fmla="*/ 403225 w 403225"/>
                <a:gd name="connsiteY20" fmla="*/ 38100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225" h="631825">
                  <a:moveTo>
                    <a:pt x="212725" y="0"/>
                  </a:moveTo>
                  <a:lnTo>
                    <a:pt x="60325" y="76200"/>
                  </a:lnTo>
                  <a:lnTo>
                    <a:pt x="92075" y="168275"/>
                  </a:lnTo>
                  <a:lnTo>
                    <a:pt x="171450" y="168275"/>
                  </a:lnTo>
                  <a:lnTo>
                    <a:pt x="139700" y="215900"/>
                  </a:lnTo>
                  <a:lnTo>
                    <a:pt x="60325" y="254000"/>
                  </a:lnTo>
                  <a:lnTo>
                    <a:pt x="0" y="346075"/>
                  </a:lnTo>
                  <a:lnTo>
                    <a:pt x="19050" y="438150"/>
                  </a:lnTo>
                  <a:lnTo>
                    <a:pt x="104775" y="482600"/>
                  </a:lnTo>
                  <a:lnTo>
                    <a:pt x="133350" y="457200"/>
                  </a:lnTo>
                  <a:lnTo>
                    <a:pt x="155575" y="527050"/>
                  </a:lnTo>
                  <a:lnTo>
                    <a:pt x="133350" y="631825"/>
                  </a:lnTo>
                  <a:lnTo>
                    <a:pt x="203200" y="603250"/>
                  </a:lnTo>
                  <a:lnTo>
                    <a:pt x="231775" y="561975"/>
                  </a:lnTo>
                  <a:cubicBezTo>
                    <a:pt x="232833" y="490008"/>
                    <a:pt x="233892" y="418042"/>
                    <a:pt x="234950" y="346075"/>
                  </a:cubicBezTo>
                  <a:lnTo>
                    <a:pt x="184150" y="276225"/>
                  </a:lnTo>
                  <a:lnTo>
                    <a:pt x="228600" y="241300"/>
                  </a:lnTo>
                  <a:lnTo>
                    <a:pt x="288925" y="273050"/>
                  </a:lnTo>
                  <a:lnTo>
                    <a:pt x="342900" y="346075"/>
                  </a:lnTo>
                  <a:lnTo>
                    <a:pt x="336550" y="393700"/>
                  </a:lnTo>
                  <a:lnTo>
                    <a:pt x="403225" y="381000"/>
                  </a:lnTo>
                </a:path>
              </a:pathLst>
            </a:custGeom>
            <a:noFill/>
            <a:ln w="19050" cap="rnd" cmpd="sng" algn="ctr">
              <a:solidFill>
                <a:schemeClr val="tx1"/>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141" name="Oval 140">
              <a:extLst>
                <a:ext uri="{FF2B5EF4-FFF2-40B4-BE49-F238E27FC236}">
                  <a16:creationId xmlns:a16="http://schemas.microsoft.com/office/drawing/2014/main" id="{63E384C3-17C8-4E46-A002-EA5248E25D42}"/>
                </a:ext>
              </a:extLst>
            </p:cNvPr>
            <p:cNvSpPr/>
            <p:nvPr/>
          </p:nvSpPr>
          <p:spPr bwMode="auto">
            <a:xfrm>
              <a:off x="10134599" y="2924174"/>
              <a:ext cx="809625" cy="809625"/>
            </a:xfrm>
            <a:prstGeom prst="ellipse">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D0C7736-440A-9F49-8B87-333ED0E4A12D}"/>
              </a:ext>
            </a:extLst>
          </p:cNvPr>
          <p:cNvSpPr>
            <a:spLocks noGrp="1"/>
          </p:cNvSpPr>
          <p:nvPr>
            <p:ph type="title"/>
          </p:nvPr>
        </p:nvSpPr>
        <p:spPr/>
        <p:txBody>
          <a:bodyPr/>
          <a:lstStyle/>
          <a:p>
            <a:r>
              <a:rPr lang="en-US"/>
              <a:t>Real-time experiences on Azure</a:t>
            </a:r>
            <a:br>
              <a:rPr lang="en-US"/>
            </a:br>
            <a:endParaRPr lang="en-US"/>
          </a:p>
        </p:txBody>
      </p:sp>
      <p:sp>
        <p:nvSpPr>
          <p:cNvPr id="3" name="Text Placeholder 4">
            <a:extLst>
              <a:ext uri="{FF2B5EF4-FFF2-40B4-BE49-F238E27FC236}">
                <a16:creationId xmlns:a16="http://schemas.microsoft.com/office/drawing/2014/main" id="{8F4E0879-41D2-4FD9-BE7A-2FEE7CF6B759}"/>
              </a:ext>
            </a:extLst>
          </p:cNvPr>
          <p:cNvSpPr txBox="1">
            <a:spLocks/>
          </p:cNvSpPr>
          <p:nvPr/>
        </p:nvSpPr>
        <p:spPr>
          <a:xfrm>
            <a:off x="284045" y="1105231"/>
            <a:ext cx="3700870" cy="4256550"/>
          </a:xfrm>
          <a:prstGeom prst="rect">
            <a:avLst/>
          </a:prstGeom>
        </p:spPr>
        <p:txBody>
          <a:bodyPr vert="horz" wrap="square" lIns="146304" tIns="91440" rIns="146304" bIns="91440" rtlCol="0">
            <a:sp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600"/>
              </a:spcBef>
              <a:spcAft>
                <a:spcPts val="600"/>
              </a:spcAft>
              <a:buNone/>
              <a:defRPr/>
            </a:pPr>
            <a:r>
              <a:rPr lang="en-US" sz="1800" b="1">
                <a:solidFill>
                  <a:schemeClr val="tx1"/>
                </a:solidFill>
                <a:cs typeface="Segoe UI Semilight" charset="0"/>
              </a:rPr>
              <a:t>Benefits of Azure for real-time experiences at global scale </a:t>
            </a:r>
            <a:endParaRPr lang="en-US" sz="1800">
              <a:solidFill>
                <a:schemeClr val="tx1"/>
              </a:solidFill>
              <a:cs typeface="Segoe UI Semilight" charset="0"/>
            </a:endParaRPr>
          </a:p>
          <a:p>
            <a:pPr marL="0" lvl="1" indent="0" defTabSz="932597">
              <a:spcBef>
                <a:spcPts val="600"/>
              </a:spcBef>
              <a:spcAft>
                <a:spcPts val="600"/>
              </a:spcAft>
              <a:buNone/>
              <a:defRPr/>
            </a:pPr>
            <a:r>
              <a:rPr lang="en-US" sz="1600">
                <a:solidFill>
                  <a:schemeClr val="tx1"/>
                </a:solidFill>
                <a:cs typeface="Segoe UI Semilight" charset="0"/>
              </a:rPr>
              <a:t>Define accurate, low-latency apps with tunable settings that balance consistency and performance</a:t>
            </a:r>
          </a:p>
          <a:p>
            <a:pPr marL="0" lvl="1" indent="0" defTabSz="932597">
              <a:spcBef>
                <a:spcPts val="600"/>
              </a:spcBef>
              <a:spcAft>
                <a:spcPts val="600"/>
              </a:spcAft>
              <a:buNone/>
              <a:defRPr/>
            </a:pPr>
            <a:r>
              <a:rPr lang="en-US" sz="1600">
                <a:solidFill>
                  <a:schemeClr val="tx1"/>
                </a:solidFill>
                <a:cs typeface="Segoe UI Semilight" charset="0"/>
              </a:rPr>
              <a:t>Enable turnkey global distribution with scaling based on global demand, enabling an always on system</a:t>
            </a:r>
          </a:p>
          <a:p>
            <a:pPr marL="0" lvl="1" indent="0" defTabSz="932597">
              <a:spcBef>
                <a:spcPts val="600"/>
              </a:spcBef>
              <a:spcAft>
                <a:spcPts val="600"/>
              </a:spcAft>
              <a:buNone/>
              <a:defRPr/>
            </a:pPr>
            <a:r>
              <a:rPr lang="en-US" sz="1600">
                <a:solidFill>
                  <a:schemeClr val="tx1"/>
                </a:solidFill>
                <a:cs typeface="Segoe UI Semilight" charset="0"/>
              </a:rPr>
              <a:t>Serverless, event-driven architecture enables triggered experiences based on change data feed</a:t>
            </a:r>
          </a:p>
          <a:p>
            <a:pPr marL="0" lvl="1" indent="0" defTabSz="932597">
              <a:spcBef>
                <a:spcPts val="600"/>
              </a:spcBef>
              <a:buNone/>
              <a:defRPr/>
            </a:pPr>
            <a:r>
              <a:rPr lang="en-US" sz="1600">
                <a:solidFill>
                  <a:schemeClr val="tx1"/>
                </a:solidFill>
                <a:cs typeface="Segoe UI Semilight" charset="0"/>
              </a:rPr>
              <a:t>Azure Cosmos DB Spark API enables Spark analytics over operational data</a:t>
            </a:r>
          </a:p>
          <a:p>
            <a:pPr marL="0" lvl="1" indent="0" defTabSz="932597">
              <a:spcBef>
                <a:spcPts val="600"/>
              </a:spcBef>
              <a:buNone/>
              <a:defRPr/>
            </a:pPr>
            <a:r>
              <a:rPr lang="en-US" sz="1600">
                <a:solidFill>
                  <a:schemeClr val="tx1"/>
                </a:solidFill>
                <a:cs typeface="Segoe UI Semilight" charset="0"/>
              </a:rPr>
              <a:t>Run ML models in Spark for </a:t>
            </a:r>
          </a:p>
          <a:p>
            <a:pPr marL="0" lvl="1" indent="0" defTabSz="932597">
              <a:spcBef>
                <a:spcPts val="0"/>
              </a:spcBef>
              <a:buNone/>
              <a:defRPr/>
            </a:pPr>
            <a:r>
              <a:rPr lang="en-US" sz="1600">
                <a:solidFill>
                  <a:schemeClr val="tx1"/>
                </a:solidFill>
                <a:cs typeface="Segoe UI Semilight" charset="0"/>
              </a:rPr>
              <a:t>real-time recommendations</a:t>
            </a:r>
          </a:p>
        </p:txBody>
      </p:sp>
      <p:cxnSp>
        <p:nvCxnSpPr>
          <p:cNvPr id="5" name="Straight Arrow Connector 4">
            <a:extLst>
              <a:ext uri="{FF2B5EF4-FFF2-40B4-BE49-F238E27FC236}">
                <a16:creationId xmlns:a16="http://schemas.microsoft.com/office/drawing/2014/main" id="{91C5A63F-0029-F04B-9FD0-15B559FA05CE}"/>
              </a:ext>
            </a:extLst>
          </p:cNvPr>
          <p:cNvCxnSpPr/>
          <p:nvPr/>
        </p:nvCxnSpPr>
        <p:spPr>
          <a:xfrm>
            <a:off x="8588789" y="6249902"/>
            <a:ext cx="297180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30FF96F0-CE96-F74B-AB45-5DEA95F8A8C5}"/>
              </a:ext>
            </a:extLst>
          </p:cNvPr>
          <p:cNvSpPr>
            <a:spLocks noChangeAspect="1"/>
          </p:cNvSpPr>
          <p:nvPr/>
        </p:nvSpPr>
        <p:spPr bwMode="auto">
          <a:xfrm>
            <a:off x="10028238" y="6163332"/>
            <a:ext cx="137160" cy="182880"/>
          </a:xfrm>
          <a:prstGeom prst="roundRect">
            <a:avLst/>
          </a:prstGeom>
          <a:solidFill>
            <a:schemeClr val="accent5"/>
          </a:solid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2" name="Group 141">
            <a:extLst>
              <a:ext uri="{FF2B5EF4-FFF2-40B4-BE49-F238E27FC236}">
                <a16:creationId xmlns:a16="http://schemas.microsoft.com/office/drawing/2014/main" id="{012BA932-8472-413A-8091-FE97229743E6}"/>
              </a:ext>
            </a:extLst>
          </p:cNvPr>
          <p:cNvGrpSpPr/>
          <p:nvPr/>
        </p:nvGrpSpPr>
        <p:grpSpPr>
          <a:xfrm>
            <a:off x="7049000" y="3931496"/>
            <a:ext cx="577826" cy="498043"/>
            <a:chOff x="8376458" y="5925518"/>
            <a:chExt cx="1045926" cy="901512"/>
          </a:xfrm>
        </p:grpSpPr>
        <p:sp>
          <p:nvSpPr>
            <p:cNvPr id="143" name="Star: 4 Points 8">
              <a:extLst>
                <a:ext uri="{FF2B5EF4-FFF2-40B4-BE49-F238E27FC236}">
                  <a16:creationId xmlns:a16="http://schemas.microsoft.com/office/drawing/2014/main" id="{6323115F-A1F1-4918-A787-8936950DF69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Star: 4 Points 8">
              <a:extLst>
                <a:ext uri="{FF2B5EF4-FFF2-40B4-BE49-F238E27FC236}">
                  <a16:creationId xmlns:a16="http://schemas.microsoft.com/office/drawing/2014/main" id="{612C5232-FF76-4007-B146-9CF8F4BCD9D8}"/>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CFE21AD4-DE36-4B0E-9922-7D6E73DC76BD}"/>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Oval 9">
              <a:extLst>
                <a:ext uri="{FF2B5EF4-FFF2-40B4-BE49-F238E27FC236}">
                  <a16:creationId xmlns:a16="http://schemas.microsoft.com/office/drawing/2014/main" id="{FABE57E6-BEC0-467A-A067-31CB3252456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5" name="people_4" title="Icon of a person">
            <a:extLst>
              <a:ext uri="{FF2B5EF4-FFF2-40B4-BE49-F238E27FC236}">
                <a16:creationId xmlns:a16="http://schemas.microsoft.com/office/drawing/2014/main" id="{8EB2DC23-ADB6-4B18-94E7-921769970DF7}"/>
              </a:ext>
            </a:extLst>
          </p:cNvPr>
          <p:cNvSpPr>
            <a:spLocks noChangeAspect="1" noEditPoints="1"/>
          </p:cNvSpPr>
          <p:nvPr/>
        </p:nvSpPr>
        <p:spPr bwMode="auto">
          <a:xfrm>
            <a:off x="5474193" y="124393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03428442"/>
      </p:ext>
    </p:extLst>
  </p:cSld>
  <p:clrMapOvr>
    <a:masterClrMapping/>
  </p:clrMapOvr>
  <p:transition>
    <p:fade/>
  </p:transition>
</p:sld>
</file>

<file path=ppt/theme/theme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Solution overview with graphical representation of solution architecture, key differentiation messaging, &amp; solution sales pitch. Includes customer evidence with realized business benefit &amp; CTA.</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solution overviews</TermName>
          <TermId xmlns="http://schemas.microsoft.com/office/infopath/2007/PartnerControls">9d645bcd-a571-45cf-a991-f5f20de43ed9</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Peri Erickson-Brown</DisplayName>
        <AccountId>62753</AccountId>
        <AccountType/>
      </UserInfo>
    </Owner>
    <PublishDate xmlns="230E9DF3-BE65-4C73-A93B-D1236EBD677E">2018-07-11T07:00:00+00:00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c:0t.c|tenant|f8e76e45-0505-458b-a142-d0867a80ab91</DisplayName>
        <AccountId>32358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Cosmos DB</TermName>
          <TermId xmlns="http://schemas.microsoft.com/office/infopath/2007/PartnerControls">8dac6ac4-f531-4a37-861f-2c36a218359b</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42</Value>
      <Value>2660</Value>
      <Value>2554</Value>
      <Value>3067</Value>
      <Value>21</Value>
      <Value>2553</Value>
      <Value>1088</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G01KC-1-36712</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G01KC-99682991-37106</_dlc_DocId>
    <_dlc_ExpireDateSaved xmlns="http://schemas.microsoft.com/sharepoint/v3" xsi:nil="true"/>
    <_dlc_ExpireDate xmlns="http://schemas.microsoft.com/sharepoint/v3">2019-07-31T07:00:00+00:00</_dlc_ExpireDate>
    <_dlc_DocIdUrl xmlns="230e9df3-be65-4c73-a93b-d1236ebd677e">
      <Url>https://microsoft.sharepoint.com/sites/Infopedia_G01KC/_layouts/15/DocIdRedir.aspx?ID=G01KC-99682991-37106</Url>
      <Description>G01KC-99682991-37106</Description>
    </_dlc_DocIdUrl>
    <MediaServiceKeyPoints xmlns="b3bc04a5-d503-43b1-b98c-a8cf663329d9" xsi:nil="true"/>
    <OwnersManager xmlns="230e9df3-be65-4c73-a93b-d1236ebd677e">
      <UserInfo>
        <DisplayName>Riyaz Habibbhai</DisplayName>
        <AccountId>29500</AccountId>
        <AccountType/>
      </UserInfo>
    </OwnersManager>
    <i7ea4c13ddfd467b9bb281d44c777b52 xmlns="230e9df3-be65-4c73-a93b-d1236ebd677e">
      <Terms xmlns="http://schemas.microsoft.com/office/infopath/2007/PartnerControls"/>
    </i7ea4c13ddfd467b9bb281d44c777b52>
    <mafbf0bb15774bf782b6f7937f17c8ce xmlns="230e9df3-be65-4c73-a93b-d1236ebd677e">
      <Terms xmlns="http://schemas.microsoft.com/office/infopath/2007/PartnerControls"/>
    </mafbf0bb15774bf782b6f7937f17c8ce>
    <k8073fd852084ec1ba6e2c8d5ade6bf8 xmlns="230e9df3-be65-4c73-a93b-d1236ebd677e">
      <Terms xmlns="http://schemas.microsoft.com/office/infopath/2007/PartnerControls"/>
    </k8073fd852084ec1ba6e2c8d5ade6bf8>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3" ma:contentTypeDescription="" ma:contentTypeScope="" ma:versionID="eb4af57b054c1de348517e196fac54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b12ba5e113ebef15756c28067d0aa8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F990F116-B58F-4255-B05B-DA3808E0E5C6}">
  <ds:schemaRefs>
    <ds:schemaRef ds:uri="2ff72cf4-cd75-47d3-9c76-0afe0e5763d3"/>
    <ds:schemaRef ds:uri="ac19f50a-71ec-41b5-845b-fbbb9168698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AE0F829-13F5-4269-8BFF-F1CB4EBF47D5}"/>
</file>

<file path=customXml/itemProps4.xml><?xml version="1.0" encoding="utf-8"?>
<ds:datastoreItem xmlns:ds="http://schemas.openxmlformats.org/officeDocument/2006/customXml" ds:itemID="{80296449-D5DB-43DA-9B2A-7FF21AFB6D0A}"/>
</file>

<file path=customXml/itemProps5.xml><?xml version="1.0" encoding="utf-8"?>
<ds:datastoreItem xmlns:ds="http://schemas.openxmlformats.org/officeDocument/2006/customXml" ds:itemID="{7A043D98-32BB-48D7-9347-B0253BB0421E}"/>
</file>

<file path=customXml/itemProps6.xml><?xml version="1.0" encoding="utf-8"?>
<ds:datastoreItem xmlns:ds="http://schemas.openxmlformats.org/officeDocument/2006/customXml" ds:itemID="{41FBA32B-7CD9-45A2-84F8-6A343BA93653}"/>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39</Slides>
  <Notes>39</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Azure PPT Template - 2018</vt:lpstr>
      <vt:lpstr>Accelerating Digital Transformation with Application Modernization  at a Global Scale </vt:lpstr>
      <vt:lpstr>PowerPoint Presentation</vt:lpstr>
      <vt:lpstr>PowerPoint Presentation</vt:lpstr>
      <vt:lpstr>PowerPoint Presentation</vt:lpstr>
      <vt:lpstr>PowerPoint Presentation</vt:lpstr>
      <vt:lpstr>Optimized for today’s data-driven priorities </vt:lpstr>
      <vt:lpstr>Transform your apps with data + AI</vt:lpstr>
      <vt:lpstr>Real-time experiences at a global scale </vt:lpstr>
      <vt:lpstr>Real-time experiences on Azure </vt:lpstr>
      <vt:lpstr>PowerPoint Presentation</vt:lpstr>
      <vt:lpstr>Innovate on your transactional apps  </vt:lpstr>
      <vt:lpstr>PowerPoint Presentation</vt:lpstr>
      <vt:lpstr>Big Data processing</vt:lpstr>
      <vt:lpstr>Big Data processing on Azure </vt:lpstr>
      <vt:lpstr>Artificial intelligence</vt:lpstr>
      <vt:lpstr>AI-driven experiences on Azure </vt:lpstr>
      <vt:lpstr>Modern apps face new challenges</vt:lpstr>
      <vt:lpstr>Azure Cosmos DB </vt:lpstr>
      <vt:lpstr>Azure Cosmos DB </vt:lpstr>
      <vt:lpstr>Turnkey global distribution</vt:lpstr>
      <vt:lpstr>Elastic scale out of storage and throughput</vt:lpstr>
      <vt:lpstr>Guaranteed low latency</vt:lpstr>
      <vt:lpstr>Five well-defined consistency models</vt:lpstr>
      <vt:lpstr>Multiple data models and APIs</vt:lpstr>
      <vt:lpstr>Comprehensive SLAs</vt:lpstr>
      <vt:lpstr>Handle any data with no schema or indexing required</vt:lpstr>
      <vt:lpstr>Trust your data to industry-leading Security &amp; Compliance</vt:lpstr>
      <vt:lpstr>PowerPoint Presentation</vt:lpstr>
      <vt:lpstr>PowerPoint Presentation</vt:lpstr>
      <vt:lpstr>A leader in 18 Gartner Magic Quadrants</vt:lpstr>
      <vt:lpstr>PowerPoint Presentation</vt:lpstr>
      <vt:lpstr>Solve industry-specific needs</vt:lpstr>
      <vt:lpstr>Data management solution for intelligence in the cloud</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Globally Distributed Data pitch deck</dc:title>
  <cp:revision>2</cp:revision>
  <dcterms:modified xsi:type="dcterms:W3CDTF">2018-07-11T16:45:04Z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mkoster@microsoft.com</vt:lpwstr>
  </property>
  <property fmtid="{D5CDD505-2E9C-101B-9397-08002B2CF9AE}" pid="15" name="MSIP_Label_f42aa342-8706-4288-bd11-ebb85995028c_SetDate">
    <vt:lpwstr>2017-06-18T20:14:45.6384190+02:00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f67e5d4b76f4a9db8769983fda9cec0">
    <vt:lpwstr/>
  </property>
  <property fmtid="{D5CDD505-2E9C-101B-9397-08002B2CF9AE}" pid="21" name="TaxKeyword">
    <vt:lpwstr/>
  </property>
  <property fmtid="{D5CDD505-2E9C-101B-9397-08002B2CF9AE}" pid="22" name="NewsType">
    <vt:lpwstr/>
  </property>
  <property fmtid="{D5CDD505-2E9C-101B-9397-08002B2CF9AE}" pid="23" name="_dlc_policyId">
    <vt:lpwstr>0x0101000E4CB7077FEE4FF7AE86D4A500EEC780030016C849C62B10EB41ACA8C7EEDEF40BB20099ECF64382448D48A56095091C66B1A9|-661092312</vt:lpwstr>
  </property>
  <property fmtid="{D5CDD505-2E9C-101B-9397-08002B2CF9AE}" pid="24" name="Region">
    <vt:lpwstr/>
  </property>
  <property fmtid="{D5CDD505-2E9C-101B-9397-08002B2CF9AE}" pid="25" name="Confidentiality">
    <vt:lpwstr>14;#customer ready|8986c41d-21c5-4f8f-8a12-ea4625b46858</vt:lpwstr>
  </property>
  <property fmtid="{D5CDD505-2E9C-101B-9397-08002B2CF9AE}" pid="26" name="ItemType">
    <vt:lpwstr>1088;#solution overviews|9d645bcd-a571-45cf-a991-f5f20de43ed9</vt:lpwstr>
  </property>
  <property fmtid="{D5CDD505-2E9C-101B-9397-08002B2CF9AE}" pid="27" name="Industries">
    <vt:lpwstr/>
  </property>
  <property fmtid="{D5CDD505-2E9C-101B-9397-08002B2CF9AE}" pid="28" name="MSProducts">
    <vt:lpwstr/>
  </property>
  <property fmtid="{D5CDD505-2E9C-101B-9397-08002B2CF9AE}" pid="29" name="SMSGDomain">
    <vt:lpwstr>21;#Intelligent Cloud|adc2fe87-c79a-4ded-a449-3f86b954069d;#2553;#ICB PST Domain|f7f86ece-0ca0-48d7-99cb-d6c97e732478</vt:lpwstr>
  </property>
  <property fmtid="{D5CDD505-2E9C-101B-9397-08002B2CF9AE}" pid="30" name="Competitors">
    <vt:lpwstr/>
  </property>
  <property fmtid="{D5CDD505-2E9C-101B-9397-08002B2CF9AE}" pid="31" name="ExperienceContentType">
    <vt:lpwstr/>
  </property>
  <property fmtid="{D5CDD505-2E9C-101B-9397-08002B2CF9AE}" pid="32" name="BusinessArchitecture">
    <vt:lpwstr>2325;#Data and AI|60d86926-9fc6-4873-ad19-e15bf82160d7;#2558;#Data Estate Modernization|10c01ab9-9059-474b-9bc2-783aaa897ac3</vt:lpwstr>
  </property>
  <property fmtid="{D5CDD505-2E9C-101B-9397-08002B2CF9AE}" pid="33" name="Products">
    <vt:lpwstr>2660;#Azure Cosmos DB|8dac6ac4-f531-4a37-861f-2c36a218359b</vt:lpwstr>
  </property>
  <property fmtid="{D5CDD505-2E9C-101B-9397-08002B2CF9AE}" pid="34" name="l6f004f21209409da86a713c0f24627d">
    <vt:lpwstr/>
  </property>
  <property fmtid="{D5CDD505-2E9C-101B-9397-08002B2CF9AE}" pid="35" name="MSProductsTaxHTField0">
    <vt:lpwstr/>
  </property>
  <property fmtid="{D5CDD505-2E9C-101B-9397-08002B2CF9AE}" pid="36" name="_docset_NoMedatataSyncRequired">
    <vt:lpwstr>False</vt:lpwstr>
  </property>
  <property fmtid="{D5CDD505-2E9C-101B-9397-08002B2CF9AE}" pid="37" name="e8080b0481964c759b2c36ae49591b31">
    <vt:lpwstr/>
  </property>
  <property fmtid="{D5CDD505-2E9C-101B-9397-08002B2CF9AE}" pid="38" name="TechnicalLevel">
    <vt:lpwstr>3067;#200|855c9113-a119-44e7-b3de-bccffe25ed46</vt:lpwstr>
  </property>
  <property fmtid="{D5CDD505-2E9C-101B-9397-08002B2CF9AE}" pid="39" name="Audiences">
    <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Roles">
    <vt:lpwstr/>
  </property>
  <property fmtid="{D5CDD505-2E9C-101B-9397-08002B2CF9AE}" pid="4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5" name="NewsSource">
    <vt:lpwstr/>
  </property>
  <property fmtid="{D5CDD505-2E9C-101B-9397-08002B2CF9AE}" pid="46" name="SMSGTags">
    <vt:lpwstr/>
  </property>
  <property fmtid="{D5CDD505-2E9C-101B-9397-08002B2CF9AE}" pid="47" name="_dlc_DocIdItemGuid">
    <vt:lpwstr>934905b5-3ea9-4269-abe0-df988196f4e9</vt:lpwstr>
  </property>
  <property fmtid="{D5CDD505-2E9C-101B-9397-08002B2CF9AE}" pid="48" name="MSPhysicalGeography">
    <vt:lpwstr/>
  </property>
  <property fmtid="{D5CDD505-2E9C-101B-9397-08002B2CF9AE}" pid="49" name="EnterpriseDomainTags">
    <vt:lpwstr/>
  </property>
  <property fmtid="{D5CDD505-2E9C-101B-9397-08002B2CF9AE}" pid="50" name="j3562c58ee414e028925bc902cfc01a1">
    <vt:lpwstr/>
  </property>
  <property fmtid="{D5CDD505-2E9C-101B-9397-08002B2CF9AE}" pid="51" name="Segments">
    <vt:lpwstr/>
  </property>
  <property fmtid="{D5CDD505-2E9C-101B-9397-08002B2CF9AE}" pid="52" name="Partners">
    <vt:lpwstr/>
  </property>
  <property fmtid="{D5CDD505-2E9C-101B-9397-08002B2CF9AE}" pid="53" name="ActivitiesAndPrograms">
    <vt:lpwstr/>
  </property>
  <property fmtid="{D5CDD505-2E9C-101B-9397-08002B2CF9AE}" pid="54" name="la4444b61d19467597d63190b69ac227">
    <vt:lpwstr/>
  </property>
  <property fmtid="{D5CDD505-2E9C-101B-9397-08002B2CF9AE}" pid="55" name="Groups">
    <vt:lpwstr>42;#Intelligent Cloud Marketing Group|4f75e184-e5aa-4234-a07f-b032d60df254</vt:lpwstr>
  </property>
  <property fmtid="{D5CDD505-2E9C-101B-9397-08002B2CF9AE}" pid="56" name="Topics">
    <vt:lpwstr>2554;#Fiscal Year 2019|37cfb2d9-82d6-4aee-ad7b-3dc8286123ca</vt:lpwstr>
  </property>
  <property fmtid="{D5CDD505-2E9C-101B-9397-08002B2CF9AE}" pid="57" name="Languages">
    <vt:lpwstr/>
  </property>
  <property fmtid="{D5CDD505-2E9C-101B-9397-08002B2CF9AE}" pid="58" name="SMSG Items">
    <vt:lpwstr/>
  </property>
  <property fmtid="{D5CDD505-2E9C-101B-9397-08002B2CF9AE}" pid="59" name="Solution Areas">
    <vt:lpwstr/>
  </property>
  <property fmtid="{D5CDD505-2E9C-101B-9397-08002B2CF9AE}" pid="60" name="SharedWithUsers">
    <vt:lpwstr>33141;#Peter Pendray;#197403;#Donna Veci;#10455;#John Kelbley</vt:lpwstr>
  </property>
  <property fmtid="{D5CDD505-2E9C-101B-9397-08002B2CF9AE}" pid="61" name="MSProfessions">
    <vt:lpwstr/>
  </property>
</Properties>
</file>